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2" r:id="rId2"/>
    <p:sldMasterId id="2147484415" r:id="rId3"/>
    <p:sldMasterId id="2147484662" r:id="rId4"/>
    <p:sldMasterId id="2147485026" r:id="rId5"/>
    <p:sldMasterId id="2147485168" r:id="rId6"/>
    <p:sldMasterId id="2147485181" r:id="rId7"/>
    <p:sldMasterId id="2147485298" r:id="rId8"/>
    <p:sldMasterId id="2147485311" r:id="rId9"/>
    <p:sldMasterId id="2147485324" r:id="rId10"/>
  </p:sldMasterIdLst>
  <p:notesMasterIdLst>
    <p:notesMasterId r:id="rId72"/>
  </p:notesMasterIdLst>
  <p:handoutMasterIdLst>
    <p:handoutMasterId r:id="rId73"/>
  </p:handoutMasterIdLst>
  <p:sldIdLst>
    <p:sldId id="8001" r:id="rId11"/>
    <p:sldId id="8922" r:id="rId12"/>
    <p:sldId id="9256" r:id="rId13"/>
    <p:sldId id="9257" r:id="rId14"/>
    <p:sldId id="9258" r:id="rId15"/>
    <p:sldId id="9259" r:id="rId16"/>
    <p:sldId id="9260" r:id="rId17"/>
    <p:sldId id="9261" r:id="rId18"/>
    <p:sldId id="8550" r:id="rId19"/>
    <p:sldId id="6194" r:id="rId20"/>
    <p:sldId id="9140" r:id="rId21"/>
    <p:sldId id="9191" r:id="rId22"/>
    <p:sldId id="9192" r:id="rId23"/>
    <p:sldId id="9193" r:id="rId24"/>
    <p:sldId id="8726" r:id="rId25"/>
    <p:sldId id="9027" r:id="rId26"/>
    <p:sldId id="9028" r:id="rId27"/>
    <p:sldId id="9029" r:id="rId28"/>
    <p:sldId id="9030" r:id="rId29"/>
    <p:sldId id="9262" r:id="rId30"/>
    <p:sldId id="9263" r:id="rId31"/>
    <p:sldId id="9264" r:id="rId32"/>
    <p:sldId id="9265" r:id="rId33"/>
    <p:sldId id="9266" r:id="rId34"/>
    <p:sldId id="9267" r:id="rId35"/>
    <p:sldId id="9268" r:id="rId36"/>
    <p:sldId id="9269" r:id="rId37"/>
    <p:sldId id="9270" r:id="rId38"/>
    <p:sldId id="9271" r:id="rId39"/>
    <p:sldId id="9272" r:id="rId40"/>
    <p:sldId id="9273" r:id="rId41"/>
    <p:sldId id="9274" r:id="rId42"/>
    <p:sldId id="9275" r:id="rId43"/>
    <p:sldId id="9276" r:id="rId44"/>
    <p:sldId id="9277" r:id="rId45"/>
    <p:sldId id="9278" r:id="rId46"/>
    <p:sldId id="9279" r:id="rId47"/>
    <p:sldId id="9280" r:id="rId48"/>
    <p:sldId id="9281" r:id="rId49"/>
    <p:sldId id="9282" r:id="rId50"/>
    <p:sldId id="9283" r:id="rId51"/>
    <p:sldId id="9284" r:id="rId52"/>
    <p:sldId id="9085" r:id="rId53"/>
    <p:sldId id="8331" r:id="rId54"/>
    <p:sldId id="8332" r:id="rId55"/>
    <p:sldId id="8487" r:id="rId56"/>
    <p:sldId id="9285" r:id="rId57"/>
    <p:sldId id="9286" r:id="rId58"/>
    <p:sldId id="9287" r:id="rId59"/>
    <p:sldId id="9288" r:id="rId60"/>
    <p:sldId id="9289" r:id="rId61"/>
    <p:sldId id="9290" r:id="rId62"/>
    <p:sldId id="9291" r:id="rId63"/>
    <p:sldId id="9292" r:id="rId64"/>
    <p:sldId id="7854" r:id="rId65"/>
    <p:sldId id="7855" r:id="rId66"/>
    <p:sldId id="2123" r:id="rId67"/>
    <p:sldId id="5779" r:id="rId68"/>
    <p:sldId id="7493" r:id="rId69"/>
    <p:sldId id="8065" r:id="rId70"/>
    <p:sldId id="8433" r:id="rId71"/>
  </p:sldIdLst>
  <p:sldSz cx="9144000" cy="5715000" type="screen16x10"/>
  <p:notesSz cx="6858000" cy="9028113"/>
  <p:defaultTextStyle>
    <a:defPPr>
      <a:defRPr lang="en-US"/>
    </a:defPPr>
    <a:lvl1pPr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1pPr>
    <a:lvl2pPr marL="457200"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2pPr>
    <a:lvl3pPr marL="914400"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00"/>
    <a:srgbClr val="808080"/>
    <a:srgbClr val="B2B2B2"/>
    <a:srgbClr val="FF9900"/>
    <a:srgbClr val="008000"/>
    <a:srgbClr val="FF00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4254" autoAdjust="0"/>
    <p:restoredTop sz="93944" autoAdjust="0"/>
  </p:normalViewPr>
  <p:slideViewPr>
    <p:cSldViewPr>
      <p:cViewPr varScale="1">
        <p:scale>
          <a:sx n="97" d="100"/>
          <a:sy n="97" d="100"/>
        </p:scale>
        <p:origin x="-114" y="-67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0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86200" y="0"/>
            <a:ext cx="2971800" cy="450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577263"/>
            <a:ext cx="2971800" cy="4508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86200" y="8577263"/>
            <a:ext cx="2971800" cy="4508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447589DD-38BE-4EF1-B18E-AD310D73AF9D}" type="slidenum">
              <a:rPr lang="en-US"/>
              <a:pPr/>
              <a:t>‹#›</a:t>
            </a:fld>
            <a:endParaRPr lang="en-US"/>
          </a:p>
        </p:txBody>
      </p:sp>
    </p:spTree>
    <p:extLst>
      <p:ext uri="{BB962C8B-B14F-4D97-AF65-F5344CB8AC3E}">
        <p14:creationId xmlns:p14="http://schemas.microsoft.com/office/powerpoint/2010/main" val="4178809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2052" name="Rectangle 4"/>
          <p:cNvSpPr>
            <a:spLocks noGrp="1" noRot="1" noChangeAspect="1" noChangeArrowheads="1" noTextEdit="1"/>
          </p:cNvSpPr>
          <p:nvPr>
            <p:ph type="sldImg" idx="2"/>
          </p:nvPr>
        </p:nvSpPr>
        <p:spPr bwMode="auto">
          <a:xfrm>
            <a:off x="749300" y="687388"/>
            <a:ext cx="5359400" cy="3349625"/>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914400" y="42672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10600"/>
            <a:ext cx="29718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2055" name="Rectangle 7"/>
          <p:cNvSpPr>
            <a:spLocks noGrp="1" noChangeArrowheads="1"/>
          </p:cNvSpPr>
          <p:nvPr>
            <p:ph type="sldNum" sz="quarter" idx="5"/>
          </p:nvPr>
        </p:nvSpPr>
        <p:spPr bwMode="auto">
          <a:xfrm>
            <a:off x="3886200" y="8610600"/>
            <a:ext cx="29718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D9598D73-C19A-4A8D-A810-AB331ED1CD6D}" type="slidenum">
              <a:rPr lang="en-US"/>
              <a:pPr/>
              <a:t>‹#›</a:t>
            </a:fld>
            <a:endParaRPr lang="en-US"/>
          </a:p>
        </p:txBody>
      </p:sp>
    </p:spTree>
    <p:extLst>
      <p:ext uri="{BB962C8B-B14F-4D97-AF65-F5344CB8AC3E}">
        <p14:creationId xmlns:p14="http://schemas.microsoft.com/office/powerpoint/2010/main" val="15065686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E3D1C-D003-49BE-AAC2-2D4726D6B43E}" type="slidenum">
              <a:rPr lang="en-US">
                <a:solidFill>
                  <a:prstClr val="black"/>
                </a:solidFill>
              </a:rPr>
              <a:pPr/>
              <a:t>2</a:t>
            </a:fld>
            <a:endParaRPr lang="en-US">
              <a:solidFill>
                <a:prstClr val="black"/>
              </a:solidFill>
            </a:endParaRPr>
          </a:p>
        </p:txBody>
      </p:sp>
      <p:sp>
        <p:nvSpPr>
          <p:cNvPr id="8717314" name="Rectangle 2"/>
          <p:cNvSpPr>
            <a:spLocks noGrp="1" noRot="1" noChangeAspect="1" noChangeArrowheads="1" noTextEdit="1"/>
          </p:cNvSpPr>
          <p:nvPr>
            <p:ph type="sldImg"/>
          </p:nvPr>
        </p:nvSpPr>
        <p:spPr>
          <a:xfrm>
            <a:off x="749300" y="687388"/>
            <a:ext cx="5359400" cy="3349625"/>
          </a:xfrm>
          <a:ln cap="flat"/>
        </p:spPr>
      </p:sp>
      <p:sp>
        <p:nvSpPr>
          <p:cNvPr id="871731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2430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E3D1C-D003-49BE-AAC2-2D4726D6B43E}" type="slidenum">
              <a:rPr lang="en-US">
                <a:solidFill>
                  <a:prstClr val="black"/>
                </a:solidFill>
              </a:rPr>
              <a:pPr/>
              <a:t>14</a:t>
            </a:fld>
            <a:endParaRPr lang="en-US">
              <a:solidFill>
                <a:prstClr val="black"/>
              </a:solidFill>
            </a:endParaRPr>
          </a:p>
        </p:txBody>
      </p:sp>
      <p:sp>
        <p:nvSpPr>
          <p:cNvPr id="8717314" name="Rectangle 2"/>
          <p:cNvSpPr>
            <a:spLocks noGrp="1" noRot="1" noChangeAspect="1" noChangeArrowheads="1" noTextEdit="1"/>
          </p:cNvSpPr>
          <p:nvPr>
            <p:ph type="sldImg"/>
          </p:nvPr>
        </p:nvSpPr>
        <p:spPr>
          <a:xfrm>
            <a:off x="749300" y="687388"/>
            <a:ext cx="5359400" cy="3349625"/>
          </a:xfrm>
          <a:ln cap="flat"/>
        </p:spPr>
      </p:sp>
      <p:sp>
        <p:nvSpPr>
          <p:cNvPr id="871731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2430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B651-76AD-4FF1-BE38-393AF268FE4C}" type="slidenum">
              <a:rPr lang="en-US">
                <a:solidFill>
                  <a:prstClr val="black"/>
                </a:solidFill>
              </a:rPr>
              <a:pPr/>
              <a:t>16</a:t>
            </a:fld>
            <a:endParaRPr lang="en-US">
              <a:solidFill>
                <a:prstClr val="black"/>
              </a:solidFill>
            </a:endParaRPr>
          </a:p>
        </p:txBody>
      </p:sp>
      <p:sp>
        <p:nvSpPr>
          <p:cNvPr id="5665794" name="Rectangle 2"/>
          <p:cNvSpPr>
            <a:spLocks noGrp="1" noRot="1" noChangeAspect="1" noChangeArrowheads="1" noTextEdit="1"/>
          </p:cNvSpPr>
          <p:nvPr>
            <p:ph type="sldImg"/>
          </p:nvPr>
        </p:nvSpPr>
        <p:spPr>
          <a:xfrm>
            <a:off x="749300" y="687388"/>
            <a:ext cx="5359400" cy="3349625"/>
          </a:xfrm>
          <a:ln cap="flat"/>
        </p:spPr>
      </p:sp>
      <p:sp>
        <p:nvSpPr>
          <p:cNvPr id="5665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06070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B651-76AD-4FF1-BE38-393AF268FE4C}" type="slidenum">
              <a:rPr lang="en-US">
                <a:solidFill>
                  <a:prstClr val="black"/>
                </a:solidFill>
              </a:rPr>
              <a:pPr/>
              <a:t>17</a:t>
            </a:fld>
            <a:endParaRPr lang="en-US">
              <a:solidFill>
                <a:prstClr val="black"/>
              </a:solidFill>
            </a:endParaRPr>
          </a:p>
        </p:txBody>
      </p:sp>
      <p:sp>
        <p:nvSpPr>
          <p:cNvPr id="5665794" name="Rectangle 2"/>
          <p:cNvSpPr>
            <a:spLocks noGrp="1" noRot="1" noChangeAspect="1" noChangeArrowheads="1" noTextEdit="1"/>
          </p:cNvSpPr>
          <p:nvPr>
            <p:ph type="sldImg"/>
          </p:nvPr>
        </p:nvSpPr>
        <p:spPr>
          <a:xfrm>
            <a:off x="749300" y="687388"/>
            <a:ext cx="5359400" cy="3349625"/>
          </a:xfrm>
          <a:ln cap="flat"/>
        </p:spPr>
      </p:sp>
      <p:sp>
        <p:nvSpPr>
          <p:cNvPr id="5665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06070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B651-76AD-4FF1-BE38-393AF268FE4C}" type="slidenum">
              <a:rPr lang="en-US">
                <a:solidFill>
                  <a:prstClr val="black"/>
                </a:solidFill>
              </a:rPr>
              <a:pPr/>
              <a:t>18</a:t>
            </a:fld>
            <a:endParaRPr lang="en-US">
              <a:solidFill>
                <a:prstClr val="black"/>
              </a:solidFill>
            </a:endParaRPr>
          </a:p>
        </p:txBody>
      </p:sp>
      <p:sp>
        <p:nvSpPr>
          <p:cNvPr id="5665794" name="Rectangle 2"/>
          <p:cNvSpPr>
            <a:spLocks noGrp="1" noRot="1" noChangeAspect="1" noChangeArrowheads="1" noTextEdit="1"/>
          </p:cNvSpPr>
          <p:nvPr>
            <p:ph type="sldImg"/>
          </p:nvPr>
        </p:nvSpPr>
        <p:spPr>
          <a:xfrm>
            <a:off x="749300" y="687388"/>
            <a:ext cx="5359400" cy="3349625"/>
          </a:xfrm>
          <a:ln cap="flat"/>
        </p:spPr>
      </p:sp>
      <p:sp>
        <p:nvSpPr>
          <p:cNvPr id="5665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54697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B651-76AD-4FF1-BE38-393AF268FE4C}" type="slidenum">
              <a:rPr lang="en-US">
                <a:solidFill>
                  <a:prstClr val="black"/>
                </a:solidFill>
              </a:rPr>
              <a:pPr/>
              <a:t>19</a:t>
            </a:fld>
            <a:endParaRPr lang="en-US">
              <a:solidFill>
                <a:prstClr val="black"/>
              </a:solidFill>
            </a:endParaRPr>
          </a:p>
        </p:txBody>
      </p:sp>
      <p:sp>
        <p:nvSpPr>
          <p:cNvPr id="5665794" name="Rectangle 2"/>
          <p:cNvSpPr>
            <a:spLocks noGrp="1" noRot="1" noChangeAspect="1" noChangeArrowheads="1" noTextEdit="1"/>
          </p:cNvSpPr>
          <p:nvPr>
            <p:ph type="sldImg"/>
          </p:nvPr>
        </p:nvSpPr>
        <p:spPr>
          <a:xfrm>
            <a:off x="749300" y="687388"/>
            <a:ext cx="5359400" cy="3349625"/>
          </a:xfrm>
          <a:ln cap="flat"/>
        </p:spPr>
      </p:sp>
      <p:sp>
        <p:nvSpPr>
          <p:cNvPr id="5665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174459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20</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21</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22</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23</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24</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EF7B7DD6-6957-490C-8FEA-D5FC0FADE5E1}" type="slidenum">
              <a:rPr lang="en-US" altLang="en-US" sz="1200" smtClean="0">
                <a:solidFill>
                  <a:prstClr val="black"/>
                </a:solidFill>
                <a:latin typeface="Times New Roman" pitchFamily="18" charset="0"/>
              </a:rPr>
              <a:pPr/>
              <a:t>3</a:t>
            </a:fld>
            <a:endParaRPr lang="en-US" altLang="en-US" sz="1200" smtClean="0">
              <a:solidFill>
                <a:prstClr val="black"/>
              </a:solidFill>
              <a:latin typeface="Times New Roman" pitchFamily="18" charset="0"/>
            </a:endParaRPr>
          </a:p>
        </p:txBody>
      </p:sp>
      <p:sp>
        <p:nvSpPr>
          <p:cNvPr id="2048003" name="Rectangle 2"/>
          <p:cNvSpPr>
            <a:spLocks noGrp="1" noRot="1" noChangeAspect="1" noChangeArrowheads="1" noTextEdit="1"/>
          </p:cNvSpPr>
          <p:nvPr>
            <p:ph type="sldImg"/>
          </p:nvPr>
        </p:nvSpPr>
        <p:spPr>
          <a:xfrm>
            <a:off x="749300" y="687388"/>
            <a:ext cx="5359400" cy="3349625"/>
          </a:xfrm>
          <a:solidFill>
            <a:srgbClr val="FFFFFF"/>
          </a:solidFill>
          <a:ln cap="flat"/>
        </p:spPr>
      </p:sp>
      <p:sp>
        <p:nvSpPr>
          <p:cNvPr id="204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25</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26</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C7C61-EA70-4DD2-89F7-119158BA0A59}" type="slidenum">
              <a:rPr lang="en-US">
                <a:solidFill>
                  <a:prstClr val="black"/>
                </a:solidFill>
              </a:rPr>
              <a:pPr/>
              <a:t>55</a:t>
            </a:fld>
            <a:endParaRPr lang="en-US">
              <a:solidFill>
                <a:prstClr val="black"/>
              </a:solidFill>
            </a:endParaRPr>
          </a:p>
        </p:txBody>
      </p:sp>
      <p:sp>
        <p:nvSpPr>
          <p:cNvPr id="4916226" name="Rectangle 2"/>
          <p:cNvSpPr>
            <a:spLocks noGrp="1" noRot="1" noChangeAspect="1" noChangeArrowheads="1" noTextEdit="1"/>
          </p:cNvSpPr>
          <p:nvPr>
            <p:ph type="sldImg"/>
          </p:nvPr>
        </p:nvSpPr>
        <p:spPr>
          <a:xfrm>
            <a:off x="749300" y="687388"/>
            <a:ext cx="5359400" cy="3349625"/>
          </a:xfrm>
          <a:ln cap="flat"/>
        </p:spPr>
      </p:sp>
      <p:sp>
        <p:nvSpPr>
          <p:cNvPr id="491622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517126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C7C61-EA70-4DD2-89F7-119158BA0A59}" type="slidenum">
              <a:rPr lang="en-US">
                <a:solidFill>
                  <a:prstClr val="black"/>
                </a:solidFill>
              </a:rPr>
              <a:pPr/>
              <a:t>56</a:t>
            </a:fld>
            <a:endParaRPr lang="en-US">
              <a:solidFill>
                <a:prstClr val="black"/>
              </a:solidFill>
            </a:endParaRPr>
          </a:p>
        </p:txBody>
      </p:sp>
      <p:sp>
        <p:nvSpPr>
          <p:cNvPr id="4916226" name="Rectangle 2"/>
          <p:cNvSpPr>
            <a:spLocks noGrp="1" noRot="1" noChangeAspect="1" noChangeArrowheads="1" noTextEdit="1"/>
          </p:cNvSpPr>
          <p:nvPr>
            <p:ph type="sldImg"/>
          </p:nvPr>
        </p:nvSpPr>
        <p:spPr>
          <a:xfrm>
            <a:off x="749300" y="687388"/>
            <a:ext cx="5359400" cy="3349625"/>
          </a:xfrm>
          <a:ln cap="flat"/>
        </p:spPr>
      </p:sp>
      <p:sp>
        <p:nvSpPr>
          <p:cNvPr id="491622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4259875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32D19-2FEF-4DCD-8AA8-2B0ED971FF6C}" type="slidenum">
              <a:rPr lang="en-US"/>
              <a:pPr/>
              <a:t>57</a:t>
            </a:fld>
            <a:endParaRPr lang="en-US"/>
          </a:p>
        </p:txBody>
      </p:sp>
      <p:sp>
        <p:nvSpPr>
          <p:cNvPr id="2341890" name="Rectangle 2"/>
          <p:cNvSpPr>
            <a:spLocks noGrp="1" noRot="1" noChangeAspect="1" noChangeArrowheads="1" noTextEdit="1"/>
          </p:cNvSpPr>
          <p:nvPr>
            <p:ph type="sldImg"/>
          </p:nvPr>
        </p:nvSpPr>
        <p:spPr>
          <a:xfrm>
            <a:off x="749300" y="687388"/>
            <a:ext cx="5359400" cy="3349625"/>
          </a:xfrm>
          <a:ln cap="flat"/>
        </p:spPr>
      </p:sp>
      <p:sp>
        <p:nvSpPr>
          <p:cNvPr id="2341891" name="Rectangle 3"/>
          <p:cNvSpPr>
            <a:spLocks noGrp="1" noChangeArrowheads="1"/>
          </p:cNvSpPr>
          <p:nvPr>
            <p:ph type="body" idx="1"/>
          </p:nvPr>
        </p:nvSpPr>
        <p:spPr>
          <a:ln/>
        </p:spPr>
        <p:txBody>
          <a:bodyPr/>
          <a:lstStyle/>
          <a:p>
            <a:endParaRPr lang="en-US" dirty="0"/>
          </a:p>
        </p:txBody>
      </p:sp>
    </p:spTree>
    <p:extLst>
      <p:ext uri="{BB962C8B-B14F-4D97-AF65-F5344CB8AC3E}">
        <p14:creationId xmlns:p14="http://schemas.microsoft.com/office/powerpoint/2010/main" val="4265336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2ED6D-7630-4FCE-A2E6-F53E51FA9974}" type="slidenum">
              <a:rPr lang="en-US"/>
              <a:pPr/>
              <a:t>58</a:t>
            </a:fld>
            <a:endParaRPr lang="en-US"/>
          </a:p>
        </p:txBody>
      </p:sp>
      <p:sp>
        <p:nvSpPr>
          <p:cNvPr id="7838722" name="Rectangle 2"/>
          <p:cNvSpPr>
            <a:spLocks noGrp="1" noRot="1" noChangeAspect="1" noChangeArrowheads="1" noTextEdit="1"/>
          </p:cNvSpPr>
          <p:nvPr>
            <p:ph type="sldImg"/>
          </p:nvPr>
        </p:nvSpPr>
        <p:spPr>
          <a:xfrm>
            <a:off x="749300" y="687388"/>
            <a:ext cx="5359400" cy="3349625"/>
          </a:xfrm>
          <a:ln cap="flat"/>
        </p:spPr>
      </p:sp>
      <p:sp>
        <p:nvSpPr>
          <p:cNvPr id="783872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081633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2ED6D-7630-4FCE-A2E6-F53E51FA9974}" type="slidenum">
              <a:rPr lang="en-US"/>
              <a:pPr/>
              <a:t>59</a:t>
            </a:fld>
            <a:endParaRPr lang="en-US"/>
          </a:p>
        </p:txBody>
      </p:sp>
      <p:sp>
        <p:nvSpPr>
          <p:cNvPr id="7838722" name="Rectangle 2"/>
          <p:cNvSpPr>
            <a:spLocks noGrp="1" noRot="1" noChangeAspect="1" noChangeArrowheads="1" noTextEdit="1"/>
          </p:cNvSpPr>
          <p:nvPr>
            <p:ph type="sldImg"/>
          </p:nvPr>
        </p:nvSpPr>
        <p:spPr>
          <a:xfrm>
            <a:off x="749300" y="687388"/>
            <a:ext cx="5359400" cy="3349625"/>
          </a:xfrm>
          <a:ln cap="flat"/>
        </p:spPr>
      </p:sp>
      <p:sp>
        <p:nvSpPr>
          <p:cNvPr id="783872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95271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EF7B7DD6-6957-490C-8FEA-D5FC0FADE5E1}" type="slidenum">
              <a:rPr lang="en-US" altLang="en-US" sz="1200" smtClean="0">
                <a:solidFill>
                  <a:prstClr val="black"/>
                </a:solidFill>
                <a:latin typeface="Times New Roman" pitchFamily="18" charset="0"/>
              </a:rPr>
              <a:pPr/>
              <a:t>4</a:t>
            </a:fld>
            <a:endParaRPr lang="en-US" altLang="en-US" sz="1200" smtClean="0">
              <a:solidFill>
                <a:prstClr val="black"/>
              </a:solidFill>
              <a:latin typeface="Times New Roman" pitchFamily="18" charset="0"/>
            </a:endParaRPr>
          </a:p>
        </p:txBody>
      </p:sp>
      <p:sp>
        <p:nvSpPr>
          <p:cNvPr id="2048003" name="Rectangle 2"/>
          <p:cNvSpPr>
            <a:spLocks noGrp="1" noRot="1" noChangeAspect="1" noChangeArrowheads="1" noTextEdit="1"/>
          </p:cNvSpPr>
          <p:nvPr>
            <p:ph type="sldImg"/>
          </p:nvPr>
        </p:nvSpPr>
        <p:spPr>
          <a:xfrm>
            <a:off x="749300" y="687388"/>
            <a:ext cx="5359400" cy="3349625"/>
          </a:xfrm>
          <a:solidFill>
            <a:srgbClr val="FFFFFF"/>
          </a:solidFill>
          <a:ln cap="flat"/>
        </p:spPr>
      </p:sp>
      <p:sp>
        <p:nvSpPr>
          <p:cNvPr id="204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EF7B7DD6-6957-490C-8FEA-D5FC0FADE5E1}" type="slidenum">
              <a:rPr lang="en-US" altLang="en-US" sz="1200" smtClean="0">
                <a:solidFill>
                  <a:prstClr val="black"/>
                </a:solidFill>
                <a:latin typeface="Times New Roman" pitchFamily="18" charset="0"/>
              </a:rPr>
              <a:pPr/>
              <a:t>5</a:t>
            </a:fld>
            <a:endParaRPr lang="en-US" altLang="en-US" sz="1200" smtClean="0">
              <a:solidFill>
                <a:prstClr val="black"/>
              </a:solidFill>
              <a:latin typeface="Times New Roman" pitchFamily="18" charset="0"/>
            </a:endParaRPr>
          </a:p>
        </p:txBody>
      </p:sp>
      <p:sp>
        <p:nvSpPr>
          <p:cNvPr id="2048003" name="Rectangle 2"/>
          <p:cNvSpPr>
            <a:spLocks noGrp="1" noRot="1" noChangeAspect="1" noChangeArrowheads="1" noTextEdit="1"/>
          </p:cNvSpPr>
          <p:nvPr>
            <p:ph type="sldImg"/>
          </p:nvPr>
        </p:nvSpPr>
        <p:spPr>
          <a:xfrm>
            <a:off x="749300" y="687388"/>
            <a:ext cx="5359400" cy="3349625"/>
          </a:xfrm>
          <a:solidFill>
            <a:srgbClr val="FFFFFF"/>
          </a:solidFill>
          <a:ln cap="flat"/>
        </p:spPr>
      </p:sp>
      <p:sp>
        <p:nvSpPr>
          <p:cNvPr id="204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EF7B7DD6-6957-490C-8FEA-D5FC0FADE5E1}" type="slidenum">
              <a:rPr lang="en-US" altLang="en-US" sz="1200" smtClean="0">
                <a:solidFill>
                  <a:prstClr val="black"/>
                </a:solidFill>
                <a:latin typeface="Times New Roman" pitchFamily="18" charset="0"/>
              </a:rPr>
              <a:pPr/>
              <a:t>6</a:t>
            </a:fld>
            <a:endParaRPr lang="en-US" altLang="en-US" sz="1200" smtClean="0">
              <a:solidFill>
                <a:prstClr val="black"/>
              </a:solidFill>
              <a:latin typeface="Times New Roman" pitchFamily="18" charset="0"/>
            </a:endParaRPr>
          </a:p>
        </p:txBody>
      </p:sp>
      <p:sp>
        <p:nvSpPr>
          <p:cNvPr id="2048003" name="Rectangle 2"/>
          <p:cNvSpPr>
            <a:spLocks noGrp="1" noRot="1" noChangeAspect="1" noChangeArrowheads="1" noTextEdit="1"/>
          </p:cNvSpPr>
          <p:nvPr>
            <p:ph type="sldImg"/>
          </p:nvPr>
        </p:nvSpPr>
        <p:spPr>
          <a:xfrm>
            <a:off x="749300" y="687388"/>
            <a:ext cx="5359400" cy="3349625"/>
          </a:xfrm>
          <a:solidFill>
            <a:srgbClr val="FFFFFF"/>
          </a:solidFill>
          <a:ln cap="flat"/>
        </p:spPr>
      </p:sp>
      <p:sp>
        <p:nvSpPr>
          <p:cNvPr id="204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EF7B7DD6-6957-490C-8FEA-D5FC0FADE5E1}" type="slidenum">
              <a:rPr lang="en-US" altLang="en-US" sz="1200" smtClean="0">
                <a:solidFill>
                  <a:prstClr val="black"/>
                </a:solidFill>
                <a:latin typeface="Times New Roman" pitchFamily="18" charset="0"/>
              </a:rPr>
              <a:pPr/>
              <a:t>7</a:t>
            </a:fld>
            <a:endParaRPr lang="en-US" altLang="en-US" sz="1200" smtClean="0">
              <a:solidFill>
                <a:prstClr val="black"/>
              </a:solidFill>
              <a:latin typeface="Times New Roman" pitchFamily="18" charset="0"/>
            </a:endParaRPr>
          </a:p>
        </p:txBody>
      </p:sp>
      <p:sp>
        <p:nvSpPr>
          <p:cNvPr id="2048003" name="Rectangle 2"/>
          <p:cNvSpPr>
            <a:spLocks noGrp="1" noRot="1" noChangeAspect="1" noChangeArrowheads="1" noTextEdit="1"/>
          </p:cNvSpPr>
          <p:nvPr>
            <p:ph type="sldImg"/>
          </p:nvPr>
        </p:nvSpPr>
        <p:spPr>
          <a:xfrm>
            <a:off x="749300" y="687388"/>
            <a:ext cx="5359400" cy="3349625"/>
          </a:xfrm>
          <a:solidFill>
            <a:srgbClr val="FFFFFF"/>
          </a:solidFill>
          <a:ln cap="flat"/>
        </p:spPr>
      </p:sp>
      <p:sp>
        <p:nvSpPr>
          <p:cNvPr id="204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EF7B7DD6-6957-490C-8FEA-D5FC0FADE5E1}" type="slidenum">
              <a:rPr lang="en-US" altLang="en-US" sz="1200" smtClean="0">
                <a:solidFill>
                  <a:prstClr val="black"/>
                </a:solidFill>
                <a:latin typeface="Times New Roman" pitchFamily="18" charset="0"/>
              </a:rPr>
              <a:pPr/>
              <a:t>8</a:t>
            </a:fld>
            <a:endParaRPr lang="en-US" altLang="en-US" sz="1200" smtClean="0">
              <a:solidFill>
                <a:prstClr val="black"/>
              </a:solidFill>
              <a:latin typeface="Times New Roman" pitchFamily="18" charset="0"/>
            </a:endParaRPr>
          </a:p>
        </p:txBody>
      </p:sp>
      <p:sp>
        <p:nvSpPr>
          <p:cNvPr id="2048003" name="Rectangle 2"/>
          <p:cNvSpPr>
            <a:spLocks noGrp="1" noRot="1" noChangeAspect="1" noChangeArrowheads="1" noTextEdit="1"/>
          </p:cNvSpPr>
          <p:nvPr>
            <p:ph type="sldImg"/>
          </p:nvPr>
        </p:nvSpPr>
        <p:spPr>
          <a:xfrm>
            <a:off x="749300" y="687388"/>
            <a:ext cx="5359400" cy="3349625"/>
          </a:xfrm>
          <a:solidFill>
            <a:srgbClr val="FFFFFF"/>
          </a:solidFill>
          <a:ln cap="flat"/>
        </p:spPr>
      </p:sp>
      <p:sp>
        <p:nvSpPr>
          <p:cNvPr id="204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E3D1C-D003-49BE-AAC2-2D4726D6B43E}" type="slidenum">
              <a:rPr lang="en-US">
                <a:solidFill>
                  <a:prstClr val="black"/>
                </a:solidFill>
              </a:rPr>
              <a:pPr/>
              <a:t>12</a:t>
            </a:fld>
            <a:endParaRPr lang="en-US">
              <a:solidFill>
                <a:prstClr val="black"/>
              </a:solidFill>
            </a:endParaRPr>
          </a:p>
        </p:txBody>
      </p:sp>
      <p:sp>
        <p:nvSpPr>
          <p:cNvPr id="8717314" name="Rectangle 2"/>
          <p:cNvSpPr>
            <a:spLocks noGrp="1" noRot="1" noChangeAspect="1" noChangeArrowheads="1" noTextEdit="1"/>
          </p:cNvSpPr>
          <p:nvPr>
            <p:ph type="sldImg"/>
          </p:nvPr>
        </p:nvSpPr>
        <p:spPr>
          <a:xfrm>
            <a:off x="749300" y="687388"/>
            <a:ext cx="5359400" cy="3349625"/>
          </a:xfrm>
          <a:ln cap="flat"/>
        </p:spPr>
      </p:sp>
      <p:sp>
        <p:nvSpPr>
          <p:cNvPr id="871731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2430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E3D1C-D003-49BE-AAC2-2D4726D6B43E}" type="slidenum">
              <a:rPr lang="en-US">
                <a:solidFill>
                  <a:prstClr val="black"/>
                </a:solidFill>
              </a:rPr>
              <a:pPr/>
              <a:t>13</a:t>
            </a:fld>
            <a:endParaRPr lang="en-US">
              <a:solidFill>
                <a:prstClr val="black"/>
              </a:solidFill>
            </a:endParaRPr>
          </a:p>
        </p:txBody>
      </p:sp>
      <p:sp>
        <p:nvSpPr>
          <p:cNvPr id="8717314" name="Rectangle 2"/>
          <p:cNvSpPr>
            <a:spLocks noGrp="1" noRot="1" noChangeAspect="1" noChangeArrowheads="1" noTextEdit="1"/>
          </p:cNvSpPr>
          <p:nvPr>
            <p:ph type="sldImg"/>
          </p:nvPr>
        </p:nvSpPr>
        <p:spPr>
          <a:xfrm>
            <a:off x="749300" y="687388"/>
            <a:ext cx="5359400" cy="3349625"/>
          </a:xfrm>
          <a:ln cap="flat"/>
        </p:spPr>
      </p:sp>
      <p:sp>
        <p:nvSpPr>
          <p:cNvPr id="871731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2430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2"/>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pPr/>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76754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412919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609425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176906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5463534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5551858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512052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435297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7036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9849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pPr/>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40853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17867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55174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08652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762871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53129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14024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60751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98311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4"/>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02531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985471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785902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59970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30945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05205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79608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622893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607638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611829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33599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40022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94"/>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90992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008987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772216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800435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8985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28516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48448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87945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016991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120233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38616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76475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1"/>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140709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27318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24205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53411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311413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177811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754349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82487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720312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664091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698913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993455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62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319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9397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749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938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257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994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38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269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0329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86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655415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2787225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5460914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229428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328057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5481269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856355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6328170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632335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95147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714562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886406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293784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0220233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383241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4263269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111025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244611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79486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06236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672132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0931203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073822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2446120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511209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0021079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193890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3092131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9020969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647520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58155402"/>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34650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4439811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46627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491932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685322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3690906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179951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835014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58023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1" fontAlgn="base" hangingPunct="1">
        <a:spcBef>
          <a:spcPct val="0"/>
        </a:spcBef>
        <a:spcAft>
          <a:spcPct val="0"/>
        </a:spcAft>
        <a:defRPr sz="3600">
          <a:solidFill>
            <a:srgbClr val="FFFF66"/>
          </a:solidFill>
          <a:latin typeface="+mj-lt"/>
          <a:ea typeface="+mj-ea"/>
          <a:cs typeface="+mj-cs"/>
        </a:defRPr>
      </a:lvl1pPr>
      <a:lvl2pPr algn="ctr" rtl="0" eaLnBrk="1" fontAlgn="base" hangingPunct="1">
        <a:spcBef>
          <a:spcPct val="0"/>
        </a:spcBef>
        <a:spcAft>
          <a:spcPct val="0"/>
        </a:spcAft>
        <a:defRPr sz="3600">
          <a:solidFill>
            <a:srgbClr val="FFFF66"/>
          </a:solidFill>
          <a:latin typeface="Dominican Small Caps" pitchFamily="2" charset="0"/>
        </a:defRPr>
      </a:lvl2pPr>
      <a:lvl3pPr algn="ctr" rtl="0" eaLnBrk="1" fontAlgn="base" hangingPunct="1">
        <a:spcBef>
          <a:spcPct val="0"/>
        </a:spcBef>
        <a:spcAft>
          <a:spcPct val="0"/>
        </a:spcAft>
        <a:defRPr sz="3600">
          <a:solidFill>
            <a:srgbClr val="FFFF66"/>
          </a:solidFill>
          <a:latin typeface="Dominican Small Caps" pitchFamily="2" charset="0"/>
        </a:defRPr>
      </a:lvl3pPr>
      <a:lvl4pPr algn="ctr" rtl="0" eaLnBrk="1" fontAlgn="base" hangingPunct="1">
        <a:spcBef>
          <a:spcPct val="0"/>
        </a:spcBef>
        <a:spcAft>
          <a:spcPct val="0"/>
        </a:spcAft>
        <a:defRPr sz="3600">
          <a:solidFill>
            <a:srgbClr val="FFFF66"/>
          </a:solidFill>
          <a:latin typeface="Dominican Small Caps" pitchFamily="2" charset="0"/>
        </a:defRPr>
      </a:lvl4pPr>
      <a:lvl5pPr algn="ctr" rtl="0" eaLnBrk="1" fontAlgn="base" hangingPunct="1">
        <a:spcBef>
          <a:spcPct val="0"/>
        </a:spcBef>
        <a:spcAft>
          <a:spcPct val="0"/>
        </a:spcAft>
        <a:defRPr sz="3600">
          <a:solidFill>
            <a:srgbClr val="FFFF66"/>
          </a:solidFill>
          <a:latin typeface="Dominican Small Caps" pitchFamily="2" charset="0"/>
        </a:defRPr>
      </a:lvl5pPr>
      <a:lvl6pPr marL="457200" algn="ctr" rtl="0" eaLnBrk="1" fontAlgn="base" hangingPunct="1">
        <a:spcBef>
          <a:spcPct val="0"/>
        </a:spcBef>
        <a:spcAft>
          <a:spcPct val="0"/>
        </a:spcAft>
        <a:defRPr sz="3600">
          <a:solidFill>
            <a:srgbClr val="FFFF66"/>
          </a:solidFill>
          <a:latin typeface="Dominican Small Caps" pitchFamily="2" charset="0"/>
        </a:defRPr>
      </a:lvl6pPr>
      <a:lvl7pPr marL="914400" algn="ctr" rtl="0" eaLnBrk="1" fontAlgn="base" hangingPunct="1">
        <a:spcBef>
          <a:spcPct val="0"/>
        </a:spcBef>
        <a:spcAft>
          <a:spcPct val="0"/>
        </a:spcAft>
        <a:defRPr sz="3600">
          <a:solidFill>
            <a:srgbClr val="FFFF66"/>
          </a:solidFill>
          <a:latin typeface="Dominican Small Caps" pitchFamily="2" charset="0"/>
        </a:defRPr>
      </a:lvl7pPr>
      <a:lvl8pPr marL="1371600" algn="ctr" rtl="0" eaLnBrk="1" fontAlgn="base" hangingPunct="1">
        <a:spcBef>
          <a:spcPct val="0"/>
        </a:spcBef>
        <a:spcAft>
          <a:spcPct val="0"/>
        </a:spcAft>
        <a:defRPr sz="3600">
          <a:solidFill>
            <a:srgbClr val="FFFF66"/>
          </a:solidFill>
          <a:latin typeface="Dominican Small Caps" pitchFamily="2" charset="0"/>
        </a:defRPr>
      </a:lvl8pPr>
      <a:lvl9pPr marL="1828800" algn="ctr" rtl="0" eaLnBrk="1" fontAlgn="base" hangingPunct="1">
        <a:spcBef>
          <a:spcPct val="0"/>
        </a:spcBef>
        <a:spcAft>
          <a:spcPct val="0"/>
        </a:spcAft>
        <a:defRPr sz="3600">
          <a:solidFill>
            <a:srgbClr val="FFFF66"/>
          </a:solidFill>
          <a:latin typeface="Dominican Small Caps" pitchFamily="2" charset="0"/>
        </a:defRPr>
      </a:lvl9pPr>
    </p:titleStyle>
    <p:body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Times New Roman" pitchFamily="18" charset="0"/>
        </a:defRPr>
      </a:lvl2pPr>
      <a:lvl3pPr marL="1143000" indent="-228600" algn="l" rtl="0" eaLnBrk="1" fontAlgn="base" hangingPunct="1">
        <a:spcBef>
          <a:spcPct val="20000"/>
        </a:spcBef>
        <a:spcAft>
          <a:spcPct val="0"/>
        </a:spcAft>
        <a:buChar char="•"/>
        <a:defRPr sz="2400">
          <a:solidFill>
            <a:schemeClr val="tx1"/>
          </a:solidFill>
          <a:latin typeface="Times New Roman"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lnSpc>
                <a:spcPct val="100000"/>
              </a:lnSpc>
              <a:spcBef>
                <a:spcPts val="0"/>
              </a:spcBef>
              <a:spcAft>
                <a:spcPts val="0"/>
              </a:spcAft>
            </a:pPr>
            <a:fld id="{4AE3404C-9078-4E16-BACB-5512A6A36170}" type="datetimeFigureOut">
              <a:rPr lang="en-US" smtClean="0">
                <a:solidFill>
                  <a:prstClr val="white">
                    <a:tint val="75000"/>
                  </a:prstClr>
                </a:solidFill>
                <a:latin typeface="Calibri"/>
              </a:rPr>
              <a:pPr eaLnBrk="1" fontAlgn="auto" hangingPunct="1">
                <a:lnSpc>
                  <a:spcPct val="100000"/>
                </a:lnSpc>
                <a:spcBef>
                  <a:spcPts val="0"/>
                </a:spcBef>
                <a:spcAft>
                  <a:spcPts val="0"/>
                </a:spcAft>
              </a:pPr>
              <a:t>11/21/2015</a:t>
            </a:fld>
            <a:endParaRPr lang="en-US" smtClean="0">
              <a:solidFill>
                <a:prstClr val="white">
                  <a:tint val="75000"/>
                </a:prstClr>
              </a:solidFill>
              <a:latin typeface="Calibri"/>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lnSpc>
                <a:spcPct val="100000"/>
              </a:lnSpc>
              <a:spcBef>
                <a:spcPts val="0"/>
              </a:spcBef>
              <a:spcAft>
                <a:spcPts val="0"/>
              </a:spcAft>
            </a:pPr>
            <a:endParaRPr lang="en-US" smtClean="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lnSpc>
                <a:spcPct val="100000"/>
              </a:lnSpc>
              <a:spcBef>
                <a:spcPts val="0"/>
              </a:spcBef>
              <a:spcAft>
                <a:spcPts val="0"/>
              </a:spcAft>
            </a:pPr>
            <a:fld id="{033E5D60-A9D3-4493-BC27-FCFDF9B6E53D}" type="slidenum">
              <a:rPr lang="en-US" smtClean="0">
                <a:solidFill>
                  <a:prstClr val="white">
                    <a:tint val="75000"/>
                  </a:prstClr>
                </a:solidFill>
                <a:latin typeface="Calibri"/>
              </a:rPr>
              <a:pPr eaLnBrk="1" fontAlgn="auto" hangingPunct="1">
                <a:lnSpc>
                  <a:spcPct val="100000"/>
                </a:lnSpc>
                <a:spcBef>
                  <a:spcPts val="0"/>
                </a:spcBef>
                <a:spcAft>
                  <a:spcPts val="0"/>
                </a:spcAft>
              </a:pPr>
              <a:t>‹#›</a:t>
            </a:fld>
            <a:endParaRPr lang="en-US" smtClean="0">
              <a:solidFill>
                <a:prstClr val="white">
                  <a:tint val="75000"/>
                </a:prstClr>
              </a:solidFill>
              <a:latin typeface="Calibri"/>
            </a:endParaRPr>
          </a:p>
        </p:txBody>
      </p:sp>
    </p:spTree>
    <p:extLst>
      <p:ext uri="{BB962C8B-B14F-4D97-AF65-F5344CB8AC3E}">
        <p14:creationId xmlns:p14="http://schemas.microsoft.com/office/powerpoint/2010/main" val="610866285"/>
      </p:ext>
    </p:extLst>
  </p:cSld>
  <p:clrMap bg1="dk1" tx1="lt1" bg2="dk2" tx2="lt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20612126"/>
      </p:ext>
    </p:extLst>
  </p:cSld>
  <p:clrMap bg1="dk2" tx1="lt1" bg2="dk1"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ransition/>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Dominican Small Caps" pitchFamily="2" charset="0"/>
        </a:defRPr>
      </a:lvl2pPr>
      <a:lvl3pPr algn="ctr" rtl="0" eaLnBrk="0" fontAlgn="base" hangingPunct="0">
        <a:spcBef>
          <a:spcPct val="0"/>
        </a:spcBef>
        <a:spcAft>
          <a:spcPct val="0"/>
        </a:spcAft>
        <a:defRPr sz="3600">
          <a:solidFill>
            <a:srgbClr val="FFFF66"/>
          </a:solidFill>
          <a:latin typeface="Dominican Small Caps" pitchFamily="2" charset="0"/>
        </a:defRPr>
      </a:lvl3pPr>
      <a:lvl4pPr algn="ctr" rtl="0" eaLnBrk="0" fontAlgn="base" hangingPunct="0">
        <a:spcBef>
          <a:spcPct val="0"/>
        </a:spcBef>
        <a:spcAft>
          <a:spcPct val="0"/>
        </a:spcAft>
        <a:defRPr sz="3600">
          <a:solidFill>
            <a:srgbClr val="FFFF66"/>
          </a:solidFill>
          <a:latin typeface="Dominican Small Caps" pitchFamily="2" charset="0"/>
        </a:defRPr>
      </a:lvl4pPr>
      <a:lvl5pPr algn="ctr" rtl="0" eaLnBrk="0" fontAlgn="base" hangingPunct="0">
        <a:spcBef>
          <a:spcPct val="0"/>
        </a:spcBef>
        <a:spcAft>
          <a:spcPct val="0"/>
        </a:spcAft>
        <a:defRPr sz="3600">
          <a:solidFill>
            <a:srgbClr val="FFFF66"/>
          </a:solidFill>
          <a:latin typeface="Dominican Small Caps" pitchFamily="2" charset="0"/>
        </a:defRPr>
      </a:lvl5pPr>
      <a:lvl6pPr marL="457200" algn="ctr" rtl="0" eaLnBrk="0" fontAlgn="base" hangingPunct="0">
        <a:spcBef>
          <a:spcPct val="0"/>
        </a:spcBef>
        <a:spcAft>
          <a:spcPct val="0"/>
        </a:spcAft>
        <a:defRPr sz="3600">
          <a:solidFill>
            <a:srgbClr val="FFFF66"/>
          </a:solidFill>
          <a:latin typeface="Dominican Small Caps" pitchFamily="2" charset="0"/>
        </a:defRPr>
      </a:lvl6pPr>
      <a:lvl7pPr marL="914400" algn="ctr" rtl="0" eaLnBrk="0" fontAlgn="base" hangingPunct="0">
        <a:spcBef>
          <a:spcPct val="0"/>
        </a:spcBef>
        <a:spcAft>
          <a:spcPct val="0"/>
        </a:spcAft>
        <a:defRPr sz="3600">
          <a:solidFill>
            <a:srgbClr val="FFFF66"/>
          </a:solidFill>
          <a:latin typeface="Dominican Small Caps" pitchFamily="2" charset="0"/>
        </a:defRPr>
      </a:lvl7pPr>
      <a:lvl8pPr marL="1371600" algn="ctr" rtl="0" eaLnBrk="0" fontAlgn="base" hangingPunct="0">
        <a:spcBef>
          <a:spcPct val="0"/>
        </a:spcBef>
        <a:spcAft>
          <a:spcPct val="0"/>
        </a:spcAft>
        <a:defRPr sz="3600">
          <a:solidFill>
            <a:srgbClr val="FFFF66"/>
          </a:solidFill>
          <a:latin typeface="Dominican Small Caps" pitchFamily="2" charset="0"/>
        </a:defRPr>
      </a:lvl8pPr>
      <a:lvl9pPr marL="1828800" algn="ctr" rtl="0" eaLnBrk="0" fontAlgn="base" hangingPunct="0">
        <a:spcBef>
          <a:spcPct val="0"/>
        </a:spcBef>
        <a:spcAft>
          <a:spcPct val="0"/>
        </a:spcAft>
        <a:defRPr sz="3600">
          <a:solidFill>
            <a:srgbClr val="FFFF66"/>
          </a:solidFill>
          <a:latin typeface="Dominican Small Caps" pitchFamily="2" charset="0"/>
        </a:defRPr>
      </a:lvl9pPr>
    </p:titleStyle>
    <p:bodyStyle>
      <a:lvl1pPr marL="342900" indent="-342900" algn="ctr"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736560"/>
      </p:ext>
    </p:extLst>
  </p:cSld>
  <p:clrMap bg1="dk2" tx1="lt1" bg2="dk1" tx2="lt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Lst>
  <p:transition/>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Dominican Small Caps" pitchFamily="2" charset="0"/>
        </a:defRPr>
      </a:lvl2pPr>
      <a:lvl3pPr algn="ctr" rtl="0" eaLnBrk="0" fontAlgn="base" hangingPunct="0">
        <a:spcBef>
          <a:spcPct val="0"/>
        </a:spcBef>
        <a:spcAft>
          <a:spcPct val="0"/>
        </a:spcAft>
        <a:defRPr sz="3600">
          <a:solidFill>
            <a:srgbClr val="FFFF66"/>
          </a:solidFill>
          <a:latin typeface="Dominican Small Caps" pitchFamily="2" charset="0"/>
        </a:defRPr>
      </a:lvl3pPr>
      <a:lvl4pPr algn="ctr" rtl="0" eaLnBrk="0" fontAlgn="base" hangingPunct="0">
        <a:spcBef>
          <a:spcPct val="0"/>
        </a:spcBef>
        <a:spcAft>
          <a:spcPct val="0"/>
        </a:spcAft>
        <a:defRPr sz="3600">
          <a:solidFill>
            <a:srgbClr val="FFFF66"/>
          </a:solidFill>
          <a:latin typeface="Dominican Small Caps" pitchFamily="2" charset="0"/>
        </a:defRPr>
      </a:lvl4pPr>
      <a:lvl5pPr algn="ctr" rtl="0" eaLnBrk="0" fontAlgn="base" hangingPunct="0">
        <a:spcBef>
          <a:spcPct val="0"/>
        </a:spcBef>
        <a:spcAft>
          <a:spcPct val="0"/>
        </a:spcAft>
        <a:defRPr sz="3600">
          <a:solidFill>
            <a:srgbClr val="FFFF66"/>
          </a:solidFill>
          <a:latin typeface="Dominican Small Caps" pitchFamily="2" charset="0"/>
        </a:defRPr>
      </a:lvl5pPr>
      <a:lvl6pPr marL="457200" algn="ctr" rtl="0" eaLnBrk="0" fontAlgn="base" hangingPunct="0">
        <a:spcBef>
          <a:spcPct val="0"/>
        </a:spcBef>
        <a:spcAft>
          <a:spcPct val="0"/>
        </a:spcAft>
        <a:defRPr sz="3600">
          <a:solidFill>
            <a:srgbClr val="FFFF66"/>
          </a:solidFill>
          <a:latin typeface="Dominican Small Caps" pitchFamily="2" charset="0"/>
        </a:defRPr>
      </a:lvl6pPr>
      <a:lvl7pPr marL="914400" algn="ctr" rtl="0" eaLnBrk="0" fontAlgn="base" hangingPunct="0">
        <a:spcBef>
          <a:spcPct val="0"/>
        </a:spcBef>
        <a:spcAft>
          <a:spcPct val="0"/>
        </a:spcAft>
        <a:defRPr sz="3600">
          <a:solidFill>
            <a:srgbClr val="FFFF66"/>
          </a:solidFill>
          <a:latin typeface="Dominican Small Caps" pitchFamily="2" charset="0"/>
        </a:defRPr>
      </a:lvl7pPr>
      <a:lvl8pPr marL="1371600" algn="ctr" rtl="0" eaLnBrk="0" fontAlgn="base" hangingPunct="0">
        <a:spcBef>
          <a:spcPct val="0"/>
        </a:spcBef>
        <a:spcAft>
          <a:spcPct val="0"/>
        </a:spcAft>
        <a:defRPr sz="3600">
          <a:solidFill>
            <a:srgbClr val="FFFF66"/>
          </a:solidFill>
          <a:latin typeface="Dominican Small Caps" pitchFamily="2" charset="0"/>
        </a:defRPr>
      </a:lvl8pPr>
      <a:lvl9pPr marL="1828800" algn="ctr" rtl="0" eaLnBrk="0" fontAlgn="base" hangingPunct="0">
        <a:spcBef>
          <a:spcPct val="0"/>
        </a:spcBef>
        <a:spcAft>
          <a:spcPct val="0"/>
        </a:spcAft>
        <a:defRPr sz="3600">
          <a:solidFill>
            <a:srgbClr val="FFFF66"/>
          </a:solidFill>
          <a:latin typeface="Dominican Small Caps" pitchFamily="2" charset="0"/>
        </a:defRPr>
      </a:lvl9pPr>
    </p:titleStyle>
    <p:bodyStyle>
      <a:lvl1pPr marL="342900" indent="-342900" algn="ctr"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6472326"/>
      </p:ext>
    </p:extLst>
  </p:cSld>
  <p:clrMap bg1="dk2" tx1="lt1" bg2="dk1" tx2="lt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 id="2147484674" r:id="rId12"/>
  </p:sldLayoutIdLst>
  <p:transition/>
  <p:txStyles>
    <p:titleStyle>
      <a:lvl1pPr algn="ctr" rtl="0" eaLnBrk="1" fontAlgn="base" hangingPunct="1">
        <a:spcBef>
          <a:spcPct val="0"/>
        </a:spcBef>
        <a:spcAft>
          <a:spcPct val="0"/>
        </a:spcAft>
        <a:defRPr sz="3600">
          <a:solidFill>
            <a:srgbClr val="FFFF66"/>
          </a:solidFill>
          <a:latin typeface="+mj-lt"/>
          <a:ea typeface="+mj-ea"/>
          <a:cs typeface="+mj-cs"/>
        </a:defRPr>
      </a:lvl1pPr>
      <a:lvl2pPr algn="ctr" rtl="0" eaLnBrk="1" fontAlgn="base" hangingPunct="1">
        <a:spcBef>
          <a:spcPct val="0"/>
        </a:spcBef>
        <a:spcAft>
          <a:spcPct val="0"/>
        </a:spcAft>
        <a:defRPr sz="3600">
          <a:solidFill>
            <a:srgbClr val="FFFF66"/>
          </a:solidFill>
          <a:latin typeface="Dominican Small Caps" pitchFamily="2" charset="0"/>
        </a:defRPr>
      </a:lvl2pPr>
      <a:lvl3pPr algn="ctr" rtl="0" eaLnBrk="1" fontAlgn="base" hangingPunct="1">
        <a:spcBef>
          <a:spcPct val="0"/>
        </a:spcBef>
        <a:spcAft>
          <a:spcPct val="0"/>
        </a:spcAft>
        <a:defRPr sz="3600">
          <a:solidFill>
            <a:srgbClr val="FFFF66"/>
          </a:solidFill>
          <a:latin typeface="Dominican Small Caps" pitchFamily="2" charset="0"/>
        </a:defRPr>
      </a:lvl3pPr>
      <a:lvl4pPr algn="ctr" rtl="0" eaLnBrk="1" fontAlgn="base" hangingPunct="1">
        <a:spcBef>
          <a:spcPct val="0"/>
        </a:spcBef>
        <a:spcAft>
          <a:spcPct val="0"/>
        </a:spcAft>
        <a:defRPr sz="3600">
          <a:solidFill>
            <a:srgbClr val="FFFF66"/>
          </a:solidFill>
          <a:latin typeface="Dominican Small Caps" pitchFamily="2" charset="0"/>
        </a:defRPr>
      </a:lvl4pPr>
      <a:lvl5pPr algn="ctr" rtl="0" eaLnBrk="1" fontAlgn="base" hangingPunct="1">
        <a:spcBef>
          <a:spcPct val="0"/>
        </a:spcBef>
        <a:spcAft>
          <a:spcPct val="0"/>
        </a:spcAft>
        <a:defRPr sz="3600">
          <a:solidFill>
            <a:srgbClr val="FFFF66"/>
          </a:solidFill>
          <a:latin typeface="Dominican Small Caps" pitchFamily="2" charset="0"/>
        </a:defRPr>
      </a:lvl5pPr>
      <a:lvl6pPr marL="457200" algn="ctr" rtl="0" eaLnBrk="1" fontAlgn="base" hangingPunct="1">
        <a:spcBef>
          <a:spcPct val="0"/>
        </a:spcBef>
        <a:spcAft>
          <a:spcPct val="0"/>
        </a:spcAft>
        <a:defRPr sz="3600">
          <a:solidFill>
            <a:srgbClr val="FFFF66"/>
          </a:solidFill>
          <a:latin typeface="Dominican Small Caps" pitchFamily="2" charset="0"/>
        </a:defRPr>
      </a:lvl6pPr>
      <a:lvl7pPr marL="914400" algn="ctr" rtl="0" eaLnBrk="1" fontAlgn="base" hangingPunct="1">
        <a:spcBef>
          <a:spcPct val="0"/>
        </a:spcBef>
        <a:spcAft>
          <a:spcPct val="0"/>
        </a:spcAft>
        <a:defRPr sz="3600">
          <a:solidFill>
            <a:srgbClr val="FFFF66"/>
          </a:solidFill>
          <a:latin typeface="Dominican Small Caps" pitchFamily="2" charset="0"/>
        </a:defRPr>
      </a:lvl7pPr>
      <a:lvl8pPr marL="1371600" algn="ctr" rtl="0" eaLnBrk="1" fontAlgn="base" hangingPunct="1">
        <a:spcBef>
          <a:spcPct val="0"/>
        </a:spcBef>
        <a:spcAft>
          <a:spcPct val="0"/>
        </a:spcAft>
        <a:defRPr sz="3600">
          <a:solidFill>
            <a:srgbClr val="FFFF66"/>
          </a:solidFill>
          <a:latin typeface="Dominican Small Caps" pitchFamily="2" charset="0"/>
        </a:defRPr>
      </a:lvl8pPr>
      <a:lvl9pPr marL="1828800" algn="ctr" rtl="0" eaLnBrk="1" fontAlgn="base" hangingPunct="1">
        <a:spcBef>
          <a:spcPct val="0"/>
        </a:spcBef>
        <a:spcAft>
          <a:spcPct val="0"/>
        </a:spcAft>
        <a:defRPr sz="3600">
          <a:solidFill>
            <a:srgbClr val="FFFF66"/>
          </a:solidFill>
          <a:latin typeface="Dominican Small Caps" pitchFamily="2" charset="0"/>
        </a:defRPr>
      </a:lvl9pPr>
    </p:titleStyle>
    <p:body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Times New Roman" pitchFamily="18" charset="0"/>
        </a:defRPr>
      </a:lvl2pPr>
      <a:lvl3pPr marL="1143000" indent="-228600" algn="l" rtl="0" eaLnBrk="1" fontAlgn="base" hangingPunct="1">
        <a:spcBef>
          <a:spcPct val="20000"/>
        </a:spcBef>
        <a:spcAft>
          <a:spcPct val="0"/>
        </a:spcAft>
        <a:buChar char="•"/>
        <a:defRPr sz="2400">
          <a:solidFill>
            <a:schemeClr val="tx1"/>
          </a:solidFill>
          <a:latin typeface="Times New Roman"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lnSpc>
                <a:spcPct val="100000"/>
              </a:lnSpc>
              <a:spcBef>
                <a:spcPts val="0"/>
              </a:spcBef>
              <a:spcAft>
                <a:spcPts val="0"/>
              </a:spcAft>
            </a:pPr>
            <a:fld id="{188CAB9C-974D-FD4E-BCF0-E7DF6AE22D0E}" type="datetimeFigureOut">
              <a:rPr lang="en-US" smtClean="0">
                <a:solidFill>
                  <a:prstClr val="black">
                    <a:tint val="75000"/>
                  </a:prstClr>
                </a:solidFill>
                <a:latin typeface="Calibri"/>
              </a:rPr>
              <a:pPr defTabSz="457200" eaLnBrk="1" fontAlgn="auto" hangingPunct="1">
                <a:lnSpc>
                  <a:spcPct val="100000"/>
                </a:lnSpc>
                <a:spcBef>
                  <a:spcPts val="0"/>
                </a:spcBef>
                <a:spcAft>
                  <a:spcPts val="0"/>
                </a:spcAft>
              </a:pPr>
              <a:t>11/22/2015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lnSpc>
                <a:spcPct val="100000"/>
              </a:lnSpc>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lnSpc>
                <a:spcPct val="100000"/>
              </a:lnSpc>
              <a:spcBef>
                <a:spcPts val="0"/>
              </a:spcBef>
              <a:spcAft>
                <a:spcPts val="0"/>
              </a:spcAft>
            </a:pPr>
            <a:fld id="{568B665A-015F-DC49-81F7-15169FCF6128}" type="slidenum">
              <a:rPr lang="en-US" smtClean="0">
                <a:solidFill>
                  <a:prstClr val="black">
                    <a:tint val="75000"/>
                  </a:prstClr>
                </a:solidFill>
                <a:latin typeface="Calibri"/>
              </a:rPr>
              <a:pPr defTabSz="457200" eaLnBrk="1" fontAlgn="auto" hangingPunct="1">
                <a:lnSpc>
                  <a:spcPct val="100000"/>
                </a:lnSpc>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6708605"/>
      </p:ext>
    </p:extLst>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44057509"/>
      </p:ext>
    </p:extLst>
  </p:cSld>
  <p:clrMap bg1="dk2" tx1="lt1" bg2="dk1" tx2="lt2" accent1="accent1" accent2="accent2" accent3="accent3" accent4="accent4" accent5="accent5" accent6="accent6" hlink="hlink" folHlink="folHlink"/>
  <p:sldLayoutIdLst>
    <p:sldLayoutId id="2147485169" r:id="rId1"/>
    <p:sldLayoutId id="2147485170" r:id="rId2"/>
    <p:sldLayoutId id="2147485171" r:id="rId3"/>
    <p:sldLayoutId id="2147485172" r:id="rId4"/>
    <p:sldLayoutId id="2147485173" r:id="rId5"/>
    <p:sldLayoutId id="2147485174" r:id="rId6"/>
    <p:sldLayoutId id="2147485175" r:id="rId7"/>
    <p:sldLayoutId id="2147485176" r:id="rId8"/>
    <p:sldLayoutId id="2147485177" r:id="rId9"/>
    <p:sldLayoutId id="2147485178" r:id="rId10"/>
    <p:sldLayoutId id="2147485179" r:id="rId11"/>
    <p:sldLayoutId id="2147485180" r:id="rId12"/>
  </p:sldLayoutIdLst>
  <p:transition/>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Dominican Small Caps" pitchFamily="2" charset="0"/>
        </a:defRPr>
      </a:lvl2pPr>
      <a:lvl3pPr algn="ctr" rtl="0" eaLnBrk="0" fontAlgn="base" hangingPunct="0">
        <a:spcBef>
          <a:spcPct val="0"/>
        </a:spcBef>
        <a:spcAft>
          <a:spcPct val="0"/>
        </a:spcAft>
        <a:defRPr sz="3600">
          <a:solidFill>
            <a:srgbClr val="FFFF66"/>
          </a:solidFill>
          <a:latin typeface="Dominican Small Caps" pitchFamily="2" charset="0"/>
        </a:defRPr>
      </a:lvl3pPr>
      <a:lvl4pPr algn="ctr" rtl="0" eaLnBrk="0" fontAlgn="base" hangingPunct="0">
        <a:spcBef>
          <a:spcPct val="0"/>
        </a:spcBef>
        <a:spcAft>
          <a:spcPct val="0"/>
        </a:spcAft>
        <a:defRPr sz="3600">
          <a:solidFill>
            <a:srgbClr val="FFFF66"/>
          </a:solidFill>
          <a:latin typeface="Dominican Small Caps" pitchFamily="2" charset="0"/>
        </a:defRPr>
      </a:lvl4pPr>
      <a:lvl5pPr algn="ctr" rtl="0" eaLnBrk="0" fontAlgn="base" hangingPunct="0">
        <a:spcBef>
          <a:spcPct val="0"/>
        </a:spcBef>
        <a:spcAft>
          <a:spcPct val="0"/>
        </a:spcAft>
        <a:defRPr sz="3600">
          <a:solidFill>
            <a:srgbClr val="FFFF66"/>
          </a:solidFill>
          <a:latin typeface="Dominican Small Caps" pitchFamily="2" charset="0"/>
        </a:defRPr>
      </a:lvl5pPr>
      <a:lvl6pPr marL="457200" algn="ctr" rtl="0" eaLnBrk="0" fontAlgn="base" hangingPunct="0">
        <a:spcBef>
          <a:spcPct val="0"/>
        </a:spcBef>
        <a:spcAft>
          <a:spcPct val="0"/>
        </a:spcAft>
        <a:defRPr sz="3600">
          <a:solidFill>
            <a:srgbClr val="FFFF66"/>
          </a:solidFill>
          <a:latin typeface="Dominican Small Caps" pitchFamily="2" charset="0"/>
        </a:defRPr>
      </a:lvl6pPr>
      <a:lvl7pPr marL="914400" algn="ctr" rtl="0" eaLnBrk="0" fontAlgn="base" hangingPunct="0">
        <a:spcBef>
          <a:spcPct val="0"/>
        </a:spcBef>
        <a:spcAft>
          <a:spcPct val="0"/>
        </a:spcAft>
        <a:defRPr sz="3600">
          <a:solidFill>
            <a:srgbClr val="FFFF66"/>
          </a:solidFill>
          <a:latin typeface="Dominican Small Caps" pitchFamily="2" charset="0"/>
        </a:defRPr>
      </a:lvl7pPr>
      <a:lvl8pPr marL="1371600" algn="ctr" rtl="0" eaLnBrk="0" fontAlgn="base" hangingPunct="0">
        <a:spcBef>
          <a:spcPct val="0"/>
        </a:spcBef>
        <a:spcAft>
          <a:spcPct val="0"/>
        </a:spcAft>
        <a:defRPr sz="3600">
          <a:solidFill>
            <a:srgbClr val="FFFF66"/>
          </a:solidFill>
          <a:latin typeface="Dominican Small Caps" pitchFamily="2" charset="0"/>
        </a:defRPr>
      </a:lvl8pPr>
      <a:lvl9pPr marL="1828800" algn="ctr" rtl="0" eaLnBrk="0" fontAlgn="base" hangingPunct="0">
        <a:spcBef>
          <a:spcPct val="0"/>
        </a:spcBef>
        <a:spcAft>
          <a:spcPct val="0"/>
        </a:spcAft>
        <a:defRPr sz="3600">
          <a:solidFill>
            <a:srgbClr val="FFFF66"/>
          </a:solidFill>
          <a:latin typeface="Dominican Small Caps" pitchFamily="2" charset="0"/>
        </a:defRPr>
      </a:lvl9pPr>
    </p:titleStyle>
    <p:bodyStyle>
      <a:lvl1pPr marL="342900" indent="-342900" algn="ctr"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2860257"/>
      </p:ext>
    </p:extLst>
  </p:cSld>
  <p:clrMap bg1="dk2" tx1="lt1" bg2="dk1" tx2="lt2" accent1="accent1" accent2="accent2" accent3="accent3" accent4="accent4" accent5="accent5" accent6="accent6" hlink="hlink" folHlink="folHlink"/>
  <p:sldLayoutIdLst>
    <p:sldLayoutId id="214748518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 id="2147485193" r:id="rId12"/>
  </p:sldLayoutIdLst>
  <p:transition/>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Dominican Small Caps" pitchFamily="2" charset="0"/>
        </a:defRPr>
      </a:lvl2pPr>
      <a:lvl3pPr algn="ctr" rtl="0" eaLnBrk="0" fontAlgn="base" hangingPunct="0">
        <a:spcBef>
          <a:spcPct val="0"/>
        </a:spcBef>
        <a:spcAft>
          <a:spcPct val="0"/>
        </a:spcAft>
        <a:defRPr sz="3600">
          <a:solidFill>
            <a:srgbClr val="FFFF66"/>
          </a:solidFill>
          <a:latin typeface="Dominican Small Caps" pitchFamily="2" charset="0"/>
        </a:defRPr>
      </a:lvl3pPr>
      <a:lvl4pPr algn="ctr" rtl="0" eaLnBrk="0" fontAlgn="base" hangingPunct="0">
        <a:spcBef>
          <a:spcPct val="0"/>
        </a:spcBef>
        <a:spcAft>
          <a:spcPct val="0"/>
        </a:spcAft>
        <a:defRPr sz="3600">
          <a:solidFill>
            <a:srgbClr val="FFFF66"/>
          </a:solidFill>
          <a:latin typeface="Dominican Small Caps" pitchFamily="2" charset="0"/>
        </a:defRPr>
      </a:lvl4pPr>
      <a:lvl5pPr algn="ctr" rtl="0" eaLnBrk="0" fontAlgn="base" hangingPunct="0">
        <a:spcBef>
          <a:spcPct val="0"/>
        </a:spcBef>
        <a:spcAft>
          <a:spcPct val="0"/>
        </a:spcAft>
        <a:defRPr sz="3600">
          <a:solidFill>
            <a:srgbClr val="FFFF66"/>
          </a:solidFill>
          <a:latin typeface="Dominican Small Caps" pitchFamily="2" charset="0"/>
        </a:defRPr>
      </a:lvl5pPr>
      <a:lvl6pPr marL="457200" algn="ctr" rtl="0" eaLnBrk="0" fontAlgn="base" hangingPunct="0">
        <a:spcBef>
          <a:spcPct val="0"/>
        </a:spcBef>
        <a:spcAft>
          <a:spcPct val="0"/>
        </a:spcAft>
        <a:defRPr sz="3600">
          <a:solidFill>
            <a:srgbClr val="FFFF66"/>
          </a:solidFill>
          <a:latin typeface="Dominican Small Caps" pitchFamily="2" charset="0"/>
        </a:defRPr>
      </a:lvl6pPr>
      <a:lvl7pPr marL="914400" algn="ctr" rtl="0" eaLnBrk="0" fontAlgn="base" hangingPunct="0">
        <a:spcBef>
          <a:spcPct val="0"/>
        </a:spcBef>
        <a:spcAft>
          <a:spcPct val="0"/>
        </a:spcAft>
        <a:defRPr sz="3600">
          <a:solidFill>
            <a:srgbClr val="FFFF66"/>
          </a:solidFill>
          <a:latin typeface="Dominican Small Caps" pitchFamily="2" charset="0"/>
        </a:defRPr>
      </a:lvl7pPr>
      <a:lvl8pPr marL="1371600" algn="ctr" rtl="0" eaLnBrk="0" fontAlgn="base" hangingPunct="0">
        <a:spcBef>
          <a:spcPct val="0"/>
        </a:spcBef>
        <a:spcAft>
          <a:spcPct val="0"/>
        </a:spcAft>
        <a:defRPr sz="3600">
          <a:solidFill>
            <a:srgbClr val="FFFF66"/>
          </a:solidFill>
          <a:latin typeface="Dominican Small Caps" pitchFamily="2" charset="0"/>
        </a:defRPr>
      </a:lvl8pPr>
      <a:lvl9pPr marL="1828800" algn="ctr" rtl="0" eaLnBrk="0" fontAlgn="base" hangingPunct="0">
        <a:spcBef>
          <a:spcPct val="0"/>
        </a:spcBef>
        <a:spcAft>
          <a:spcPct val="0"/>
        </a:spcAft>
        <a:defRPr sz="3600">
          <a:solidFill>
            <a:srgbClr val="FFFF66"/>
          </a:solidFill>
          <a:latin typeface="Dominican Small Caps" pitchFamily="2" charset="0"/>
        </a:defRPr>
      </a:lvl9pPr>
    </p:titleStyle>
    <p:bodyStyle>
      <a:lvl1pPr marL="342900" indent="-342900" algn="ctr"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3547603"/>
      </p:ext>
    </p:extLst>
  </p:cSld>
  <p:clrMap bg1="dk2" tx1="lt1" bg2="dk1" tx2="lt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 id="2147485310" r:id="rId12"/>
  </p:sldLayoutIdLst>
  <p:transition/>
  <p:txStyles>
    <p:titleStyle>
      <a:lvl1pPr algn="ctr" rtl="0" eaLnBrk="1" fontAlgn="base" hangingPunct="1">
        <a:spcBef>
          <a:spcPct val="0"/>
        </a:spcBef>
        <a:spcAft>
          <a:spcPct val="0"/>
        </a:spcAft>
        <a:defRPr sz="3600">
          <a:solidFill>
            <a:srgbClr val="FFFF66"/>
          </a:solidFill>
          <a:latin typeface="+mj-lt"/>
          <a:ea typeface="+mj-ea"/>
          <a:cs typeface="+mj-cs"/>
        </a:defRPr>
      </a:lvl1pPr>
      <a:lvl2pPr algn="ctr" rtl="0" eaLnBrk="1" fontAlgn="base" hangingPunct="1">
        <a:spcBef>
          <a:spcPct val="0"/>
        </a:spcBef>
        <a:spcAft>
          <a:spcPct val="0"/>
        </a:spcAft>
        <a:defRPr sz="3600">
          <a:solidFill>
            <a:srgbClr val="FFFF66"/>
          </a:solidFill>
          <a:latin typeface="Dominican Small Caps" pitchFamily="2" charset="0"/>
        </a:defRPr>
      </a:lvl2pPr>
      <a:lvl3pPr algn="ctr" rtl="0" eaLnBrk="1" fontAlgn="base" hangingPunct="1">
        <a:spcBef>
          <a:spcPct val="0"/>
        </a:spcBef>
        <a:spcAft>
          <a:spcPct val="0"/>
        </a:spcAft>
        <a:defRPr sz="3600">
          <a:solidFill>
            <a:srgbClr val="FFFF66"/>
          </a:solidFill>
          <a:latin typeface="Dominican Small Caps" pitchFamily="2" charset="0"/>
        </a:defRPr>
      </a:lvl3pPr>
      <a:lvl4pPr algn="ctr" rtl="0" eaLnBrk="1" fontAlgn="base" hangingPunct="1">
        <a:spcBef>
          <a:spcPct val="0"/>
        </a:spcBef>
        <a:spcAft>
          <a:spcPct val="0"/>
        </a:spcAft>
        <a:defRPr sz="3600">
          <a:solidFill>
            <a:srgbClr val="FFFF66"/>
          </a:solidFill>
          <a:latin typeface="Dominican Small Caps" pitchFamily="2" charset="0"/>
        </a:defRPr>
      </a:lvl4pPr>
      <a:lvl5pPr algn="ctr" rtl="0" eaLnBrk="1" fontAlgn="base" hangingPunct="1">
        <a:spcBef>
          <a:spcPct val="0"/>
        </a:spcBef>
        <a:spcAft>
          <a:spcPct val="0"/>
        </a:spcAft>
        <a:defRPr sz="3600">
          <a:solidFill>
            <a:srgbClr val="FFFF66"/>
          </a:solidFill>
          <a:latin typeface="Dominican Small Caps" pitchFamily="2" charset="0"/>
        </a:defRPr>
      </a:lvl5pPr>
      <a:lvl6pPr marL="457200" algn="ctr" rtl="0" eaLnBrk="1" fontAlgn="base" hangingPunct="1">
        <a:spcBef>
          <a:spcPct val="0"/>
        </a:spcBef>
        <a:spcAft>
          <a:spcPct val="0"/>
        </a:spcAft>
        <a:defRPr sz="3600">
          <a:solidFill>
            <a:srgbClr val="FFFF66"/>
          </a:solidFill>
          <a:latin typeface="Dominican Small Caps" pitchFamily="2" charset="0"/>
        </a:defRPr>
      </a:lvl6pPr>
      <a:lvl7pPr marL="914400" algn="ctr" rtl="0" eaLnBrk="1" fontAlgn="base" hangingPunct="1">
        <a:spcBef>
          <a:spcPct val="0"/>
        </a:spcBef>
        <a:spcAft>
          <a:spcPct val="0"/>
        </a:spcAft>
        <a:defRPr sz="3600">
          <a:solidFill>
            <a:srgbClr val="FFFF66"/>
          </a:solidFill>
          <a:latin typeface="Dominican Small Caps" pitchFamily="2" charset="0"/>
        </a:defRPr>
      </a:lvl7pPr>
      <a:lvl8pPr marL="1371600" algn="ctr" rtl="0" eaLnBrk="1" fontAlgn="base" hangingPunct="1">
        <a:spcBef>
          <a:spcPct val="0"/>
        </a:spcBef>
        <a:spcAft>
          <a:spcPct val="0"/>
        </a:spcAft>
        <a:defRPr sz="3600">
          <a:solidFill>
            <a:srgbClr val="FFFF66"/>
          </a:solidFill>
          <a:latin typeface="Dominican Small Caps" pitchFamily="2" charset="0"/>
        </a:defRPr>
      </a:lvl8pPr>
      <a:lvl9pPr marL="1828800" algn="ctr" rtl="0" eaLnBrk="1" fontAlgn="base" hangingPunct="1">
        <a:spcBef>
          <a:spcPct val="0"/>
        </a:spcBef>
        <a:spcAft>
          <a:spcPct val="0"/>
        </a:spcAft>
        <a:defRPr sz="3600">
          <a:solidFill>
            <a:srgbClr val="FFFF66"/>
          </a:solidFill>
          <a:latin typeface="Dominican Small Caps" pitchFamily="2" charset="0"/>
        </a:defRPr>
      </a:lvl9pPr>
    </p:titleStyle>
    <p:body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Times New Roman" pitchFamily="18" charset="0"/>
        </a:defRPr>
      </a:lvl2pPr>
      <a:lvl3pPr marL="1143000" indent="-228600" algn="l" rtl="0" eaLnBrk="1" fontAlgn="base" hangingPunct="1">
        <a:spcBef>
          <a:spcPct val="20000"/>
        </a:spcBef>
        <a:spcAft>
          <a:spcPct val="0"/>
        </a:spcAft>
        <a:buChar char="•"/>
        <a:defRPr sz="2400">
          <a:solidFill>
            <a:schemeClr val="tx1"/>
          </a:solidFill>
          <a:latin typeface="Times New Roman"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43600989"/>
      </p:ext>
    </p:extLst>
  </p:cSld>
  <p:clrMap bg1="dk2" tx1="lt1" bg2="dk1" tx2="lt2" accent1="accent1" accent2="accent2" accent3="accent3" accent4="accent4" accent5="accent5" accent6="accent6" hlink="hlink" folHlink="folHlink"/>
  <p:sldLayoutIdLst>
    <p:sldLayoutId id="2147485312" r:id="rId1"/>
    <p:sldLayoutId id="2147485313" r:id="rId2"/>
    <p:sldLayoutId id="2147485314" r:id="rId3"/>
    <p:sldLayoutId id="2147485315" r:id="rId4"/>
    <p:sldLayoutId id="2147485316" r:id="rId5"/>
    <p:sldLayoutId id="2147485317" r:id="rId6"/>
    <p:sldLayoutId id="2147485318" r:id="rId7"/>
    <p:sldLayoutId id="2147485319" r:id="rId8"/>
    <p:sldLayoutId id="2147485320" r:id="rId9"/>
    <p:sldLayoutId id="2147485321" r:id="rId10"/>
    <p:sldLayoutId id="2147485322" r:id="rId11"/>
    <p:sldLayoutId id="2147485323" r:id="rId12"/>
  </p:sldLayoutIdLst>
  <p:transition/>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Dominican Small Caps" pitchFamily="2" charset="0"/>
        </a:defRPr>
      </a:lvl2pPr>
      <a:lvl3pPr algn="ctr" rtl="0" eaLnBrk="0" fontAlgn="base" hangingPunct="0">
        <a:spcBef>
          <a:spcPct val="0"/>
        </a:spcBef>
        <a:spcAft>
          <a:spcPct val="0"/>
        </a:spcAft>
        <a:defRPr sz="3600">
          <a:solidFill>
            <a:srgbClr val="FFFF66"/>
          </a:solidFill>
          <a:latin typeface="Dominican Small Caps" pitchFamily="2" charset="0"/>
        </a:defRPr>
      </a:lvl3pPr>
      <a:lvl4pPr algn="ctr" rtl="0" eaLnBrk="0" fontAlgn="base" hangingPunct="0">
        <a:spcBef>
          <a:spcPct val="0"/>
        </a:spcBef>
        <a:spcAft>
          <a:spcPct val="0"/>
        </a:spcAft>
        <a:defRPr sz="3600">
          <a:solidFill>
            <a:srgbClr val="FFFF66"/>
          </a:solidFill>
          <a:latin typeface="Dominican Small Caps" pitchFamily="2" charset="0"/>
        </a:defRPr>
      </a:lvl4pPr>
      <a:lvl5pPr algn="ctr" rtl="0" eaLnBrk="0" fontAlgn="base" hangingPunct="0">
        <a:spcBef>
          <a:spcPct val="0"/>
        </a:spcBef>
        <a:spcAft>
          <a:spcPct val="0"/>
        </a:spcAft>
        <a:defRPr sz="3600">
          <a:solidFill>
            <a:srgbClr val="FFFF66"/>
          </a:solidFill>
          <a:latin typeface="Dominican Small Caps" pitchFamily="2" charset="0"/>
        </a:defRPr>
      </a:lvl5pPr>
      <a:lvl6pPr marL="457200" algn="ctr" rtl="0" eaLnBrk="0" fontAlgn="base" hangingPunct="0">
        <a:spcBef>
          <a:spcPct val="0"/>
        </a:spcBef>
        <a:spcAft>
          <a:spcPct val="0"/>
        </a:spcAft>
        <a:defRPr sz="3600">
          <a:solidFill>
            <a:srgbClr val="FFFF66"/>
          </a:solidFill>
          <a:latin typeface="Dominican Small Caps" pitchFamily="2" charset="0"/>
        </a:defRPr>
      </a:lvl6pPr>
      <a:lvl7pPr marL="914400" algn="ctr" rtl="0" eaLnBrk="0" fontAlgn="base" hangingPunct="0">
        <a:spcBef>
          <a:spcPct val="0"/>
        </a:spcBef>
        <a:spcAft>
          <a:spcPct val="0"/>
        </a:spcAft>
        <a:defRPr sz="3600">
          <a:solidFill>
            <a:srgbClr val="FFFF66"/>
          </a:solidFill>
          <a:latin typeface="Dominican Small Caps" pitchFamily="2" charset="0"/>
        </a:defRPr>
      </a:lvl7pPr>
      <a:lvl8pPr marL="1371600" algn="ctr" rtl="0" eaLnBrk="0" fontAlgn="base" hangingPunct="0">
        <a:spcBef>
          <a:spcPct val="0"/>
        </a:spcBef>
        <a:spcAft>
          <a:spcPct val="0"/>
        </a:spcAft>
        <a:defRPr sz="3600">
          <a:solidFill>
            <a:srgbClr val="FFFF66"/>
          </a:solidFill>
          <a:latin typeface="Dominican Small Caps" pitchFamily="2" charset="0"/>
        </a:defRPr>
      </a:lvl8pPr>
      <a:lvl9pPr marL="1828800" algn="ctr" rtl="0" eaLnBrk="0" fontAlgn="base" hangingPunct="0">
        <a:spcBef>
          <a:spcPct val="0"/>
        </a:spcBef>
        <a:spcAft>
          <a:spcPct val="0"/>
        </a:spcAft>
        <a:defRPr sz="3600">
          <a:solidFill>
            <a:srgbClr val="FFFF66"/>
          </a:solidFill>
          <a:latin typeface="Dominican Small Caps" pitchFamily="2" charset="0"/>
        </a:defRPr>
      </a:lvl9pPr>
    </p:titleStyle>
    <p:bodyStyle>
      <a:lvl1pPr marL="342900" indent="-342900" algn="ctr"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1.xml"/><Relationship Id="rId1" Type="http://schemas.openxmlformats.org/officeDocument/2006/relationships/tags" Target="../tags/tag6.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1.xml"/><Relationship Id="rId1" Type="http://schemas.openxmlformats.org/officeDocument/2006/relationships/tags" Target="../tags/tag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1.xml"/><Relationship Id="rId1" Type="http://schemas.openxmlformats.org/officeDocument/2006/relationships/tags" Target="../tags/tag8.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1.xml"/><Relationship Id="rId1" Type="http://schemas.openxmlformats.org/officeDocument/2006/relationships/tags" Target="../tags/tag9.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7.xml"/><Relationship Id="rId1" Type="http://schemas.openxmlformats.org/officeDocument/2006/relationships/tags" Target="../tags/tag10.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7.xml"/><Relationship Id="rId1" Type="http://schemas.openxmlformats.org/officeDocument/2006/relationships/tags" Target="../tags/tag11.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7.xml"/><Relationship Id="rId1" Type="http://schemas.openxmlformats.org/officeDocument/2006/relationships/tags" Target="../tags/tag1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7.xml"/><Relationship Id="rId1" Type="http://schemas.openxmlformats.org/officeDocument/2006/relationships/tags" Target="../tags/tag13.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7.xml"/><Relationship Id="rId1" Type="http://schemas.openxmlformats.org/officeDocument/2006/relationships/tags" Target="../tags/tag14.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7.xml"/><Relationship Id="rId1" Type="http://schemas.openxmlformats.org/officeDocument/2006/relationships/tags" Target="../tags/tag15.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7.xml"/><Relationship Id="rId1" Type="http://schemas.openxmlformats.org/officeDocument/2006/relationships/tags" Target="../tags/tag16.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08.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09.xml"/><Relationship Id="rId5" Type="http://schemas.openxmlformats.org/officeDocument/2006/relationships/image" Target="../media/image12.jpe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109.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109.xml"/><Relationship Id="rId6" Type="http://schemas.microsoft.com/office/2007/relationships/hdphoto" Target="../media/hdphoto3.wdp"/><Relationship Id="rId5" Type="http://schemas.openxmlformats.org/officeDocument/2006/relationships/image" Target="../media/image16.jpe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g"/><Relationship Id="rId1" Type="http://schemas.openxmlformats.org/officeDocument/2006/relationships/slideLayout" Target="../slideLayouts/slideLayout109.xml"/><Relationship Id="rId6" Type="http://schemas.openxmlformats.org/officeDocument/2006/relationships/image" Target="../media/image19.jpeg"/><Relationship Id="rId5" Type="http://schemas.microsoft.com/office/2007/relationships/hdphoto" Target="../media/hdphoto4.wdp"/><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109.xml"/><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7" Type="http://schemas.microsoft.com/office/2007/relationships/hdphoto" Target="../media/hdphoto5.wdp"/><Relationship Id="rId2" Type="http://schemas.openxmlformats.org/officeDocument/2006/relationships/image" Target="../media/image8.jpg"/><Relationship Id="rId1" Type="http://schemas.openxmlformats.org/officeDocument/2006/relationships/slideLayout" Target="../slideLayouts/slideLayout10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jpg"/><Relationship Id="rId1" Type="http://schemas.openxmlformats.org/officeDocument/2006/relationships/slideLayout" Target="../slideLayouts/slideLayout109.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g"/><Relationship Id="rId1" Type="http://schemas.openxmlformats.org/officeDocument/2006/relationships/slideLayout" Target="../slideLayouts/slideLayout109.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8.jpg"/><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g"/><Relationship Id="rId1" Type="http://schemas.openxmlformats.org/officeDocument/2006/relationships/slideLayout" Target="../slideLayouts/slideLayout109.xml"/><Relationship Id="rId5" Type="http://schemas.openxmlformats.org/officeDocument/2006/relationships/image" Target="../media/image33.jpe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8.jpg"/><Relationship Id="rId1" Type="http://schemas.openxmlformats.org/officeDocument/2006/relationships/slideLayout" Target="../slideLayouts/slideLayout109.xml"/><Relationship Id="rId4" Type="http://schemas.openxmlformats.org/officeDocument/2006/relationships/image" Target="../media/image35.jpg"/></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32"/>
            </a:gs>
            <a:gs pos="100000">
              <a:srgbClr val="000014">
                <a:alpha val="96863"/>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08354" y="1636752"/>
            <a:ext cx="5349875" cy="535531"/>
          </a:xfrm>
          <a:prstGeom prst="rect">
            <a:avLst/>
          </a:prstGeom>
          <a:noFill/>
          <a:ln w="9525">
            <a:noFill/>
            <a:miter lim="800000"/>
            <a:headEnd type="none" w="sm" len="sm"/>
            <a:tailEnd type="none" w="sm" len="sm"/>
          </a:ln>
        </p:spPr>
        <p:txBody>
          <a:bodyPr lIns="91440" tIns="45720" rIns="91440" bIns="45720">
            <a:spAutoFit/>
          </a:bodyPr>
          <a:lstStyle/>
          <a:p>
            <a:endParaRPr lang="en-US" sz="320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34" y="1219200"/>
            <a:ext cx="7411357" cy="3276600"/>
          </a:xfrm>
          <a:prstGeom prst="rect">
            <a:avLst/>
          </a:prstGeom>
        </p:spPr>
      </p:pic>
    </p:spTree>
    <p:custDataLst>
      <p:tags r:id="rId1"/>
    </p:custDataLst>
    <p:extLst>
      <p:ext uri="{BB962C8B-B14F-4D97-AF65-F5344CB8AC3E}">
        <p14:creationId xmlns:p14="http://schemas.microsoft.com/office/powerpoint/2010/main" val="2970682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409090" name="Rectangle 2"/>
          <p:cNvSpPr>
            <a:spLocks noGrp="1" noChangeArrowheads="1"/>
          </p:cNvSpPr>
          <p:nvPr>
            <p:ph type="title"/>
          </p:nvPr>
        </p:nvSpPr>
        <p:spPr>
          <a:xfrm>
            <a:off x="685800" y="-38100"/>
            <a:ext cx="7772400" cy="762000"/>
          </a:xfrm>
        </p:spPr>
        <p:txBody>
          <a:bodyPr/>
          <a:lstStyle/>
          <a:p>
            <a:r>
              <a:rPr lang="en-US" dirty="0"/>
              <a:t>Passing the Peace of Christ </a:t>
            </a:r>
            <a:endParaRPr lang="en-US" sz="2800" dirty="0"/>
          </a:p>
        </p:txBody>
      </p:sp>
      <p:sp>
        <p:nvSpPr>
          <p:cNvPr id="8409092" name="Freeform 4"/>
          <p:cNvSpPr>
            <a:spLocks/>
          </p:cNvSpPr>
          <p:nvPr/>
        </p:nvSpPr>
        <p:spPr bwMode="auto">
          <a:xfrm>
            <a:off x="6191250" y="3001699"/>
            <a:ext cx="26988" cy="1323"/>
          </a:xfrm>
          <a:custGeom>
            <a:avLst/>
            <a:gdLst/>
            <a:ahLst/>
            <a:cxnLst>
              <a:cxn ang="0">
                <a:pos x="0" y="0"/>
              </a:cxn>
              <a:cxn ang="0">
                <a:pos x="32" y="0"/>
              </a:cxn>
              <a:cxn ang="0">
                <a:pos x="0" y="0"/>
              </a:cxn>
            </a:cxnLst>
            <a:rect l="0" t="0" r="r" b="b"/>
            <a:pathLst>
              <a:path w="32">
                <a:moveTo>
                  <a:pt x="0" y="0"/>
                </a:moveTo>
                <a:lnTo>
                  <a:pt x="32" y="0"/>
                </a:lnTo>
                <a:lnTo>
                  <a:pt x="0" y="0"/>
                </a:lnTo>
                <a:close/>
              </a:path>
            </a:pathLst>
          </a:custGeom>
          <a:solidFill>
            <a:srgbClr val="FFFFFF"/>
          </a:solidFill>
          <a:ln w="9525">
            <a:noFill/>
            <a:round/>
            <a:headEnd/>
            <a:tailEnd/>
          </a:ln>
        </p:spPr>
        <p:txBody>
          <a:bodyPr/>
          <a:lstStyle/>
          <a:p>
            <a:endParaRPr lang="en-US"/>
          </a:p>
        </p:txBody>
      </p:sp>
      <p:sp>
        <p:nvSpPr>
          <p:cNvPr id="8409093" name="Freeform 5"/>
          <p:cNvSpPr>
            <a:spLocks/>
          </p:cNvSpPr>
          <p:nvPr/>
        </p:nvSpPr>
        <p:spPr bwMode="auto">
          <a:xfrm>
            <a:off x="2376503" y="3294064"/>
            <a:ext cx="26987" cy="1323"/>
          </a:xfrm>
          <a:custGeom>
            <a:avLst/>
            <a:gdLst/>
            <a:ahLst/>
            <a:cxnLst>
              <a:cxn ang="0">
                <a:pos x="0" y="0"/>
              </a:cxn>
              <a:cxn ang="0">
                <a:pos x="32" y="0"/>
              </a:cxn>
              <a:cxn ang="0">
                <a:pos x="0" y="0"/>
              </a:cxn>
            </a:cxnLst>
            <a:rect l="0" t="0" r="r" b="b"/>
            <a:pathLst>
              <a:path w="32">
                <a:moveTo>
                  <a:pt x="0" y="0"/>
                </a:moveTo>
                <a:lnTo>
                  <a:pt x="32" y="0"/>
                </a:lnTo>
                <a:lnTo>
                  <a:pt x="0" y="0"/>
                </a:lnTo>
                <a:close/>
              </a:path>
            </a:pathLst>
          </a:custGeom>
          <a:solidFill>
            <a:srgbClr val="FFFFFF"/>
          </a:solidFill>
          <a:ln w="9525">
            <a:noFill/>
            <a:round/>
            <a:headEnd/>
            <a:tailEnd/>
          </a:ln>
        </p:spPr>
        <p:txBody>
          <a:bodyPr/>
          <a:lstStyle/>
          <a:p>
            <a:endParaRPr lang="en-US"/>
          </a:p>
        </p:txBody>
      </p:sp>
      <p:sp>
        <p:nvSpPr>
          <p:cNvPr id="8409094" name="Rectangle 6"/>
          <p:cNvSpPr>
            <a:spLocks noGrp="1" noChangeArrowheads="1"/>
          </p:cNvSpPr>
          <p:nvPr>
            <p:ph type="body" sz="half" idx="1"/>
          </p:nvPr>
        </p:nvSpPr>
        <p:spPr/>
        <p:txBody>
          <a:bodyPr/>
          <a:lstStyle/>
          <a:p>
            <a:pPr marL="0" indent="0"/>
            <a:endParaRPr lang="en-US" sz="280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727554" name="Rectangle 2"/>
          <p:cNvSpPr>
            <a:spLocks noGrp="1" noChangeArrowheads="1"/>
          </p:cNvSpPr>
          <p:nvPr>
            <p:ph type="title"/>
          </p:nvPr>
        </p:nvSpPr>
        <p:spPr>
          <a:xfrm>
            <a:off x="685800" y="190500"/>
            <a:ext cx="7772400" cy="762000"/>
          </a:xfrm>
        </p:spPr>
        <p:txBody>
          <a:bodyPr/>
          <a:lstStyle/>
          <a:p>
            <a:r>
              <a:rPr lang="en-US" dirty="0"/>
              <a:t>Welcome! </a:t>
            </a:r>
            <a:endParaRPr lang="en-US" sz="2800" dirty="0"/>
          </a:p>
        </p:txBody>
      </p:sp>
      <p:sp>
        <p:nvSpPr>
          <p:cNvPr id="8727555" name="Rectangle 3"/>
          <p:cNvSpPr>
            <a:spLocks noGrp="1" noChangeArrowheads="1"/>
          </p:cNvSpPr>
          <p:nvPr>
            <p:ph type="body" sz="half" idx="1"/>
          </p:nvPr>
        </p:nvSpPr>
        <p:spPr>
          <a:xfrm>
            <a:off x="685800" y="1409700"/>
            <a:ext cx="7772400" cy="3721100"/>
          </a:xfrm>
        </p:spPr>
        <p:txBody>
          <a:bodyPr/>
          <a:lstStyle/>
          <a:p>
            <a:pPr marL="0" indent="0" algn="l">
              <a:lnSpc>
                <a:spcPct val="90000"/>
              </a:lnSpc>
            </a:pPr>
            <a:r>
              <a:rPr lang="en-US" sz="2800" b="1" dirty="0"/>
              <a:t>We’re glad you’re here.</a:t>
            </a:r>
          </a:p>
          <a:p>
            <a:pPr marL="0" indent="0" algn="l">
              <a:lnSpc>
                <a:spcPct val="90000"/>
              </a:lnSpc>
            </a:pPr>
            <a:endParaRPr lang="en-US" sz="2800" b="1" dirty="0">
              <a:solidFill>
                <a:srgbClr val="FFFF00"/>
              </a:solidFill>
            </a:endParaRPr>
          </a:p>
          <a:p>
            <a:pPr marL="0" indent="0" algn="l">
              <a:lnSpc>
                <a:spcPts val="3600"/>
              </a:lnSpc>
              <a:spcBef>
                <a:spcPts val="0"/>
              </a:spcBef>
            </a:pPr>
            <a:r>
              <a:rPr lang="en-US" sz="3300" b="1" dirty="0"/>
              <a:t>Please fill out the registration pads </a:t>
            </a:r>
            <a:r>
              <a:rPr lang="en-US" sz="3300" b="1" dirty="0" smtClean="0"/>
              <a:t>and pass </a:t>
            </a:r>
            <a:r>
              <a:rPr lang="en-US" sz="3300" b="1" dirty="0"/>
              <a:t>them to the center aisle. </a:t>
            </a:r>
            <a:endParaRPr lang="en-US" sz="2800" b="1" dirty="0">
              <a:solidFill>
                <a:srgbClr val="FFFF66"/>
              </a:solidFill>
            </a:endParaRPr>
          </a:p>
          <a:p>
            <a:pPr marL="0" indent="0" algn="l">
              <a:lnSpc>
                <a:spcPct val="90000"/>
              </a:lnSpc>
            </a:pPr>
            <a:r>
              <a:rPr lang="en-US" sz="2800" b="1" dirty="0"/>
              <a:t>			</a:t>
            </a:r>
            <a:endParaRPr lang="en-US" sz="2800" b="1" dirty="0">
              <a:solidFill>
                <a:srgbClr val="FFFF00"/>
              </a:solidFill>
            </a:endParaRPr>
          </a:p>
          <a:p>
            <a:pPr marL="0" indent="0" algn="l">
              <a:lnSpc>
                <a:spcPct val="90000"/>
              </a:lnSpc>
            </a:pPr>
            <a:endParaRPr lang="en-US" sz="2800" b="1" dirty="0"/>
          </a:p>
        </p:txBody>
      </p:sp>
      <p:sp>
        <p:nvSpPr>
          <p:cNvPr id="8727556" name="Freeform 4"/>
          <p:cNvSpPr>
            <a:spLocks/>
          </p:cNvSpPr>
          <p:nvPr/>
        </p:nvSpPr>
        <p:spPr bwMode="auto">
          <a:xfrm>
            <a:off x="6191250" y="3001699"/>
            <a:ext cx="26988" cy="1323"/>
          </a:xfrm>
          <a:custGeom>
            <a:avLst/>
            <a:gdLst/>
            <a:ahLst/>
            <a:cxnLst>
              <a:cxn ang="0">
                <a:pos x="0" y="0"/>
              </a:cxn>
              <a:cxn ang="0">
                <a:pos x="32" y="0"/>
              </a:cxn>
              <a:cxn ang="0">
                <a:pos x="0" y="0"/>
              </a:cxn>
            </a:cxnLst>
            <a:rect l="0" t="0" r="r" b="b"/>
            <a:pathLst>
              <a:path w="32">
                <a:moveTo>
                  <a:pt x="0" y="0"/>
                </a:moveTo>
                <a:lnTo>
                  <a:pt x="32" y="0"/>
                </a:lnTo>
                <a:lnTo>
                  <a:pt x="0" y="0"/>
                </a:lnTo>
                <a:close/>
              </a:path>
            </a:pathLst>
          </a:custGeom>
          <a:solidFill>
            <a:srgbClr val="FFFFFF"/>
          </a:solidFill>
          <a:ln w="9525">
            <a:noFill/>
            <a:round/>
            <a:headEnd/>
            <a:tailEnd/>
          </a:ln>
        </p:spPr>
        <p:txBody>
          <a:bodyPr/>
          <a:lstStyle/>
          <a:p>
            <a:endParaRPr lang="en-US">
              <a:solidFill>
                <a:srgbClr val="FFFFFF"/>
              </a:solidFill>
            </a:endParaRPr>
          </a:p>
        </p:txBody>
      </p:sp>
      <p:sp>
        <p:nvSpPr>
          <p:cNvPr id="8727557" name="Freeform 5"/>
          <p:cNvSpPr>
            <a:spLocks/>
          </p:cNvSpPr>
          <p:nvPr/>
        </p:nvSpPr>
        <p:spPr bwMode="auto">
          <a:xfrm>
            <a:off x="2376503" y="3294064"/>
            <a:ext cx="26987" cy="1323"/>
          </a:xfrm>
          <a:custGeom>
            <a:avLst/>
            <a:gdLst/>
            <a:ahLst/>
            <a:cxnLst>
              <a:cxn ang="0">
                <a:pos x="0" y="0"/>
              </a:cxn>
              <a:cxn ang="0">
                <a:pos x="32" y="0"/>
              </a:cxn>
              <a:cxn ang="0">
                <a:pos x="0" y="0"/>
              </a:cxn>
            </a:cxnLst>
            <a:rect l="0" t="0" r="r" b="b"/>
            <a:pathLst>
              <a:path w="32">
                <a:moveTo>
                  <a:pt x="0" y="0"/>
                </a:moveTo>
                <a:lnTo>
                  <a:pt x="32" y="0"/>
                </a:lnTo>
                <a:lnTo>
                  <a:pt x="0" y="0"/>
                </a:lnTo>
                <a:close/>
              </a:path>
            </a:pathLst>
          </a:custGeom>
          <a:solidFill>
            <a:srgbClr val="FFFFFF"/>
          </a:solidFill>
          <a:ln w="9525">
            <a:noFill/>
            <a:round/>
            <a:headEnd/>
            <a:tailEnd/>
          </a:ln>
        </p:spPr>
        <p:txBody>
          <a:bodyPr/>
          <a:lstStyle/>
          <a:p>
            <a:endParaRPr lang="en-US">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4300"/>
            <a:ext cx="9296400" cy="6361393"/>
          </a:xfrm>
          <a:prstGeom prst="rect">
            <a:avLst/>
          </a:prstGeom>
        </p:spPr>
      </p:pic>
    </p:spTree>
    <p:extLst>
      <p:ext uri="{BB962C8B-B14F-4D97-AF65-F5344CB8AC3E}">
        <p14:creationId xmlns:p14="http://schemas.microsoft.com/office/powerpoint/2010/main" val="41610740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716290" name="Rectangle 2"/>
          <p:cNvSpPr>
            <a:spLocks noGrp="1" noChangeArrowheads="1"/>
          </p:cNvSpPr>
          <p:nvPr>
            <p:ph type="title"/>
          </p:nvPr>
        </p:nvSpPr>
        <p:spPr>
          <a:xfrm>
            <a:off x="609600" y="38100"/>
            <a:ext cx="7772400" cy="762000"/>
          </a:xfrm>
          <a:noFill/>
          <a:ln/>
        </p:spPr>
        <p:txBody>
          <a:bodyPr/>
          <a:lstStyle/>
          <a:p>
            <a:r>
              <a:rPr lang="en-US" dirty="0" smtClean="0"/>
              <a:t>We are the </a:t>
            </a:r>
            <a:r>
              <a:rPr lang="en-US" dirty="0" err="1" smtClean="0"/>
              <a:t>Chruch</a:t>
            </a:r>
            <a:endParaRPr lang="en-US" dirty="0"/>
          </a:p>
        </p:txBody>
      </p:sp>
      <p:sp>
        <p:nvSpPr>
          <p:cNvPr id="8716292" name="Rectangle 4"/>
          <p:cNvSpPr>
            <a:spLocks noGrp="1" noChangeArrowheads="1"/>
          </p:cNvSpPr>
          <p:nvPr>
            <p:ph type="body" idx="1"/>
          </p:nvPr>
        </p:nvSpPr>
        <p:spPr>
          <a:xfrm>
            <a:off x="685800" y="800100"/>
            <a:ext cx="7772400" cy="4127500"/>
          </a:xfrm>
        </p:spPr>
        <p:txBody>
          <a:bodyPr/>
          <a:lstStyle/>
          <a:p>
            <a:r>
              <a:rPr lang="en-US" sz="4200" dirty="0" smtClean="0"/>
              <a:t>I am the church! </a:t>
            </a:r>
          </a:p>
          <a:p>
            <a:r>
              <a:rPr lang="en-US" sz="4200" dirty="0" smtClean="0"/>
              <a:t>You are the church! </a:t>
            </a:r>
          </a:p>
          <a:p>
            <a:r>
              <a:rPr lang="en-US" sz="4200" dirty="0" smtClean="0"/>
              <a:t>We are the church together! </a:t>
            </a:r>
          </a:p>
          <a:p>
            <a:r>
              <a:rPr lang="en-US" sz="4200" dirty="0" smtClean="0"/>
              <a:t>All who follow Jesus, </a:t>
            </a:r>
          </a:p>
          <a:p>
            <a:r>
              <a:rPr lang="en-US" sz="4200" dirty="0" smtClean="0"/>
              <a:t>all around the world! </a:t>
            </a:r>
          </a:p>
          <a:p>
            <a:r>
              <a:rPr lang="en-US" sz="4200" dirty="0" smtClean="0"/>
              <a:t>Yes, we're the church together!</a:t>
            </a:r>
            <a:endParaRPr lang="en-US" sz="4200" dirty="0"/>
          </a:p>
        </p:txBody>
      </p:sp>
    </p:spTree>
    <p:custDataLst>
      <p:tags r:id="rId1"/>
    </p:custDataLst>
    <p:extLst>
      <p:ext uri="{BB962C8B-B14F-4D97-AF65-F5344CB8AC3E}">
        <p14:creationId xmlns:p14="http://schemas.microsoft.com/office/powerpoint/2010/main" val="23093336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716292" name="Rectangle 4"/>
          <p:cNvSpPr>
            <a:spLocks noGrp="1" noChangeArrowheads="1"/>
          </p:cNvSpPr>
          <p:nvPr>
            <p:ph type="body" idx="1"/>
          </p:nvPr>
        </p:nvSpPr>
        <p:spPr>
          <a:xfrm>
            <a:off x="228600" y="266700"/>
            <a:ext cx="8686800" cy="4203700"/>
          </a:xfrm>
        </p:spPr>
        <p:txBody>
          <a:bodyPr/>
          <a:lstStyle/>
          <a:p>
            <a:r>
              <a:rPr lang="en-US" sz="4600" dirty="0" smtClean="0"/>
              <a:t>The </a:t>
            </a:r>
            <a:r>
              <a:rPr lang="en-US" sz="4600" dirty="0"/>
              <a:t>church is </a:t>
            </a:r>
            <a:endParaRPr lang="en-US" sz="4600" dirty="0" smtClean="0"/>
          </a:p>
          <a:p>
            <a:r>
              <a:rPr lang="en-US" sz="4600" dirty="0" smtClean="0"/>
              <a:t>not </a:t>
            </a:r>
            <a:r>
              <a:rPr lang="en-US" sz="4600" dirty="0"/>
              <a:t>a building, </a:t>
            </a:r>
            <a:endParaRPr lang="en-US" sz="4600" dirty="0" smtClean="0"/>
          </a:p>
          <a:p>
            <a:r>
              <a:rPr lang="en-US" sz="4600" dirty="0" smtClean="0"/>
              <a:t>the </a:t>
            </a:r>
            <a:r>
              <a:rPr lang="en-US" sz="4600" dirty="0"/>
              <a:t>church is not a steeple</a:t>
            </a:r>
            <a:r>
              <a:rPr lang="en-US" sz="4600" dirty="0" smtClean="0"/>
              <a:t>,</a:t>
            </a:r>
          </a:p>
          <a:p>
            <a:r>
              <a:rPr lang="en-US" sz="4600" dirty="0" smtClean="0"/>
              <a:t> </a:t>
            </a:r>
            <a:r>
              <a:rPr lang="en-US" sz="4600" dirty="0"/>
              <a:t>the church is not a </a:t>
            </a:r>
            <a:endParaRPr lang="en-US" sz="4600" dirty="0" smtClean="0"/>
          </a:p>
          <a:p>
            <a:r>
              <a:rPr lang="en-US" sz="4600" dirty="0" smtClean="0"/>
              <a:t>resting </a:t>
            </a:r>
            <a:r>
              <a:rPr lang="en-US" sz="4600" dirty="0"/>
              <a:t>place, </a:t>
            </a:r>
            <a:endParaRPr lang="en-US" sz="4600" dirty="0" smtClean="0"/>
          </a:p>
          <a:p>
            <a:r>
              <a:rPr lang="en-US" sz="4600" dirty="0" smtClean="0"/>
              <a:t>the </a:t>
            </a:r>
            <a:r>
              <a:rPr lang="en-US" sz="4600" dirty="0"/>
              <a:t>church is a people.</a:t>
            </a:r>
          </a:p>
        </p:txBody>
      </p:sp>
    </p:spTree>
    <p:custDataLst>
      <p:tags r:id="rId1"/>
    </p:custDataLst>
    <p:extLst>
      <p:ext uri="{BB962C8B-B14F-4D97-AF65-F5344CB8AC3E}">
        <p14:creationId xmlns:p14="http://schemas.microsoft.com/office/powerpoint/2010/main" val="8286718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716292" name="Rectangle 4"/>
          <p:cNvSpPr>
            <a:spLocks noGrp="1" noChangeArrowheads="1"/>
          </p:cNvSpPr>
          <p:nvPr>
            <p:ph type="body" idx="1"/>
          </p:nvPr>
        </p:nvSpPr>
        <p:spPr>
          <a:xfrm>
            <a:off x="685800" y="342900"/>
            <a:ext cx="7772400" cy="4127500"/>
          </a:xfrm>
        </p:spPr>
        <p:txBody>
          <a:bodyPr/>
          <a:lstStyle/>
          <a:p>
            <a:r>
              <a:rPr lang="en-US" sz="4200" dirty="0"/>
              <a:t>I am the church! </a:t>
            </a:r>
            <a:endParaRPr lang="en-US" sz="4200" dirty="0" smtClean="0"/>
          </a:p>
          <a:p>
            <a:r>
              <a:rPr lang="en-US" sz="4200" dirty="0" smtClean="0"/>
              <a:t>You </a:t>
            </a:r>
            <a:r>
              <a:rPr lang="en-US" sz="4200" dirty="0"/>
              <a:t>are the church! </a:t>
            </a:r>
            <a:endParaRPr lang="en-US" sz="4200" dirty="0" smtClean="0"/>
          </a:p>
          <a:p>
            <a:r>
              <a:rPr lang="en-US" sz="4200" dirty="0" smtClean="0"/>
              <a:t>We </a:t>
            </a:r>
            <a:r>
              <a:rPr lang="en-US" sz="4200" dirty="0"/>
              <a:t>are the church together! </a:t>
            </a:r>
            <a:endParaRPr lang="en-US" sz="4200" dirty="0" smtClean="0"/>
          </a:p>
          <a:p>
            <a:r>
              <a:rPr lang="en-US" sz="4200" dirty="0" smtClean="0"/>
              <a:t>All </a:t>
            </a:r>
            <a:r>
              <a:rPr lang="en-US" sz="4200" dirty="0"/>
              <a:t>who follow Jesus, </a:t>
            </a:r>
            <a:endParaRPr lang="en-US" sz="4200" dirty="0" smtClean="0"/>
          </a:p>
          <a:p>
            <a:r>
              <a:rPr lang="en-US" sz="4200" dirty="0" smtClean="0"/>
              <a:t>all </a:t>
            </a:r>
            <a:r>
              <a:rPr lang="en-US" sz="4200" dirty="0"/>
              <a:t>around the world! </a:t>
            </a:r>
            <a:endParaRPr lang="en-US" sz="4200" dirty="0" smtClean="0"/>
          </a:p>
          <a:p>
            <a:r>
              <a:rPr lang="en-US" sz="4200" dirty="0" smtClean="0"/>
              <a:t>Yes</a:t>
            </a:r>
            <a:r>
              <a:rPr lang="en-US" sz="4200" dirty="0"/>
              <a:t>, we're the church </a:t>
            </a:r>
            <a:r>
              <a:rPr lang="en-US" sz="4200" dirty="0" smtClean="0"/>
              <a:t>together!</a:t>
            </a:r>
            <a:endParaRPr lang="en-US" sz="4200" dirty="0"/>
          </a:p>
        </p:txBody>
      </p:sp>
    </p:spTree>
    <p:custDataLst>
      <p:tags r:id="rId1"/>
    </p:custDataLst>
    <p:extLst>
      <p:ext uri="{BB962C8B-B14F-4D97-AF65-F5344CB8AC3E}">
        <p14:creationId xmlns:p14="http://schemas.microsoft.com/office/powerpoint/2010/main" val="35319025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half" idx="2"/>
          </p:nvPr>
        </p:nvPicPr>
        <p:blipFill>
          <a:blip r:embed="rId2" cstate="print">
            <a:clrChange>
              <a:clrFrom>
                <a:srgbClr val="478905"/>
              </a:clrFrom>
              <a:clrTo>
                <a:srgbClr val="478905">
                  <a:alpha val="0"/>
                </a:srgbClr>
              </a:clrTo>
            </a:clrChange>
          </a:blip>
          <a:srcRect/>
          <a:stretch>
            <a:fillRect/>
          </a:stretch>
        </p:blipFill>
        <p:spPr>
          <a:xfrm>
            <a:off x="457200" y="266700"/>
            <a:ext cx="8117840" cy="5073650"/>
          </a:xfrm>
        </p:spPr>
      </p:pic>
    </p:spTree>
    <p:extLst>
      <p:ext uri="{BB962C8B-B14F-4D97-AF65-F5344CB8AC3E}">
        <p14:creationId xmlns:p14="http://schemas.microsoft.com/office/powerpoint/2010/main" val="14662849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664770" name="Rectangle 2"/>
          <p:cNvSpPr>
            <a:spLocks noGrp="1" noChangeArrowheads="1"/>
          </p:cNvSpPr>
          <p:nvPr>
            <p:ph type="title"/>
          </p:nvPr>
        </p:nvSpPr>
        <p:spPr>
          <a:xfrm>
            <a:off x="609600" y="190500"/>
            <a:ext cx="7772400" cy="762000"/>
          </a:xfrm>
          <a:noFill/>
          <a:ln/>
        </p:spPr>
        <p:txBody>
          <a:bodyPr/>
          <a:lstStyle/>
          <a:p>
            <a:r>
              <a:rPr lang="en-US" dirty="0" smtClean="0"/>
              <a:t>Prayers of the People</a:t>
            </a:r>
            <a:endParaRPr lang="en-US" dirty="0"/>
          </a:p>
        </p:txBody>
      </p:sp>
    </p:spTree>
    <p:custDataLst>
      <p:tags r:id="rId1"/>
    </p:custDataLst>
    <p:extLst>
      <p:ext uri="{BB962C8B-B14F-4D97-AF65-F5344CB8AC3E}">
        <p14:creationId xmlns:p14="http://schemas.microsoft.com/office/powerpoint/2010/main" val="42401670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664770" name="Rectangle 2"/>
          <p:cNvSpPr>
            <a:spLocks noGrp="1" noChangeArrowheads="1"/>
          </p:cNvSpPr>
          <p:nvPr>
            <p:ph type="title"/>
          </p:nvPr>
        </p:nvSpPr>
        <p:spPr>
          <a:xfrm>
            <a:off x="609600" y="190500"/>
            <a:ext cx="7772400" cy="762000"/>
          </a:xfrm>
          <a:noFill/>
          <a:ln/>
        </p:spPr>
        <p:txBody>
          <a:bodyPr/>
          <a:lstStyle/>
          <a:p>
            <a:pPr algn="l"/>
            <a:r>
              <a:rPr lang="en-US" b="1"/>
              <a:t>The Lord’s Prayer</a:t>
            </a:r>
          </a:p>
        </p:txBody>
      </p:sp>
      <p:sp>
        <p:nvSpPr>
          <p:cNvPr id="5664771" name="Rectangle 3"/>
          <p:cNvSpPr>
            <a:spLocks noGrp="1" noChangeArrowheads="1"/>
          </p:cNvSpPr>
          <p:nvPr>
            <p:ph type="body" idx="1"/>
          </p:nvPr>
        </p:nvSpPr>
        <p:spPr>
          <a:xfrm>
            <a:off x="609600" y="1079500"/>
            <a:ext cx="7772400" cy="4381500"/>
          </a:xfrm>
          <a:noFill/>
          <a:ln/>
        </p:spPr>
        <p:txBody>
          <a:bodyPr/>
          <a:lstStyle/>
          <a:p>
            <a:pPr algn="l">
              <a:lnSpc>
                <a:spcPct val="90000"/>
              </a:lnSpc>
              <a:spcBef>
                <a:spcPct val="0"/>
              </a:spcBef>
            </a:pPr>
            <a:r>
              <a:rPr lang="en-US" sz="4500" dirty="0"/>
              <a:t>	Our Father, who art in heaven, hallowed be thy name.  Thy kingdom come, thy will be done, on earth as it is in </a:t>
            </a:r>
            <a:r>
              <a:rPr lang="en-US" sz="4500" dirty="0" smtClean="0"/>
              <a:t>heaven.</a:t>
            </a:r>
            <a:endParaRPr lang="en-US" sz="4500" dirty="0"/>
          </a:p>
        </p:txBody>
      </p:sp>
    </p:spTree>
    <p:custDataLst>
      <p:tags r:id="rId1"/>
    </p:custDataLst>
    <p:extLst>
      <p:ext uri="{BB962C8B-B14F-4D97-AF65-F5344CB8AC3E}">
        <p14:creationId xmlns:p14="http://schemas.microsoft.com/office/powerpoint/2010/main" val="183963057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664771" name="Rectangle 3"/>
          <p:cNvSpPr>
            <a:spLocks noGrp="1" noChangeArrowheads="1"/>
          </p:cNvSpPr>
          <p:nvPr>
            <p:ph type="body" idx="1"/>
          </p:nvPr>
        </p:nvSpPr>
        <p:spPr>
          <a:xfrm>
            <a:off x="609600" y="571500"/>
            <a:ext cx="7772400" cy="4381500"/>
          </a:xfrm>
          <a:noFill/>
          <a:ln/>
        </p:spPr>
        <p:txBody>
          <a:bodyPr/>
          <a:lstStyle/>
          <a:p>
            <a:pPr algn="l">
              <a:lnSpc>
                <a:spcPct val="90000"/>
              </a:lnSpc>
              <a:spcBef>
                <a:spcPct val="0"/>
              </a:spcBef>
            </a:pPr>
            <a:r>
              <a:rPr lang="en-US" sz="5000" dirty="0"/>
              <a:t>	</a:t>
            </a:r>
            <a:r>
              <a:rPr lang="en-US" sz="5000" dirty="0" smtClean="0"/>
              <a:t>Give </a:t>
            </a:r>
            <a:r>
              <a:rPr lang="en-US" sz="5000" dirty="0"/>
              <a:t>us this day our daily bread.  And forgive us our trespasses as we forgive those who trespass against us. </a:t>
            </a:r>
          </a:p>
          <a:p>
            <a:pPr algn="l">
              <a:lnSpc>
                <a:spcPct val="90000"/>
              </a:lnSpc>
              <a:spcBef>
                <a:spcPct val="0"/>
              </a:spcBef>
            </a:pPr>
            <a:r>
              <a:rPr lang="en-US" sz="5000" dirty="0"/>
              <a:t>	</a:t>
            </a:r>
          </a:p>
        </p:txBody>
      </p:sp>
      <p:sp>
        <p:nvSpPr>
          <p:cNvPr id="2" name="Title 1"/>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1193042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664771" name="Rectangle 3"/>
          <p:cNvSpPr>
            <a:spLocks noGrp="1" noChangeArrowheads="1"/>
          </p:cNvSpPr>
          <p:nvPr>
            <p:ph type="body" idx="1"/>
          </p:nvPr>
        </p:nvSpPr>
        <p:spPr>
          <a:xfrm>
            <a:off x="609600" y="571500"/>
            <a:ext cx="7772400" cy="4381500"/>
          </a:xfrm>
          <a:noFill/>
          <a:ln/>
        </p:spPr>
        <p:txBody>
          <a:bodyPr/>
          <a:lstStyle/>
          <a:p>
            <a:pPr algn="l">
              <a:lnSpc>
                <a:spcPct val="90000"/>
              </a:lnSpc>
              <a:spcBef>
                <a:spcPct val="0"/>
              </a:spcBef>
            </a:pPr>
            <a:r>
              <a:rPr lang="en-US" sz="5000" dirty="0"/>
              <a:t>	</a:t>
            </a:r>
            <a:r>
              <a:rPr lang="en-US" sz="5000" dirty="0" smtClean="0"/>
              <a:t>And </a:t>
            </a:r>
            <a:r>
              <a:rPr lang="en-US" sz="5000" dirty="0"/>
              <a:t>lead us not into temptation, but deliver us from evil. For </a:t>
            </a:r>
            <a:r>
              <a:rPr lang="en-US" sz="5000" dirty="0" err="1"/>
              <a:t>thine</a:t>
            </a:r>
            <a:r>
              <a:rPr lang="en-US" sz="5000" dirty="0"/>
              <a:t> is the kingdom and the power, and the glory forever.	Amen.</a:t>
            </a:r>
          </a:p>
          <a:p>
            <a:pPr algn="l">
              <a:lnSpc>
                <a:spcPct val="90000"/>
              </a:lnSpc>
              <a:spcBef>
                <a:spcPct val="0"/>
              </a:spcBef>
            </a:pPr>
            <a:endParaRPr lang="en-US" sz="5000" dirty="0"/>
          </a:p>
        </p:txBody>
      </p:sp>
      <p:sp>
        <p:nvSpPr>
          <p:cNvPr id="2" name="Title 1"/>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5545248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716290" name="Rectangle 2"/>
          <p:cNvSpPr>
            <a:spLocks noGrp="1" noChangeArrowheads="1"/>
          </p:cNvSpPr>
          <p:nvPr>
            <p:ph type="title"/>
          </p:nvPr>
        </p:nvSpPr>
        <p:spPr>
          <a:xfrm>
            <a:off x="609600" y="190500"/>
            <a:ext cx="7772400" cy="762000"/>
          </a:xfrm>
          <a:noFill/>
          <a:ln/>
        </p:spPr>
        <p:txBody>
          <a:bodyPr/>
          <a:lstStyle/>
          <a:p>
            <a:r>
              <a:rPr lang="en-US" dirty="0" smtClean="0"/>
              <a:t>Gathering Music</a:t>
            </a:r>
            <a:endParaRPr lang="en-US" dirty="0"/>
          </a:p>
        </p:txBody>
      </p:sp>
      <p:sp>
        <p:nvSpPr>
          <p:cNvPr id="8716292" name="Rectangle 4"/>
          <p:cNvSpPr>
            <a:spLocks noGrp="1" noChangeArrowheads="1"/>
          </p:cNvSpPr>
          <p:nvPr>
            <p:ph type="body" idx="1"/>
          </p:nvPr>
        </p:nvSpPr>
        <p:spPr/>
        <p:txBody>
          <a:bodyPr/>
          <a:lstStyle/>
          <a:p>
            <a:r>
              <a:rPr lang="en-US" dirty="0"/>
              <a:t/>
            </a:r>
            <a:br>
              <a:rPr lang="en-US" dirty="0"/>
            </a:br>
            <a:endParaRPr lang="en-US" dirty="0"/>
          </a:p>
        </p:txBody>
      </p:sp>
      <p:sp>
        <p:nvSpPr>
          <p:cNvPr id="2" name="Rectangle 1"/>
          <p:cNvSpPr/>
          <p:nvPr/>
        </p:nvSpPr>
        <p:spPr>
          <a:xfrm>
            <a:off x="762000" y="1790701"/>
            <a:ext cx="7315200" cy="2246769"/>
          </a:xfrm>
          <a:prstGeom prst="rect">
            <a:avLst/>
          </a:prstGeom>
        </p:spPr>
        <p:txBody>
          <a:bodyPr wrap="square">
            <a:spAutoFit/>
          </a:bodyPr>
          <a:lstStyle/>
          <a:p>
            <a:pPr algn="ctr"/>
            <a:r>
              <a:rPr lang="en-US" sz="7000" dirty="0">
                <a:latin typeface="+mn-lt"/>
              </a:rPr>
              <a:t>"Sleepers awake" </a:t>
            </a:r>
            <a:endParaRPr lang="en-US" sz="7000" dirty="0" smtClean="0">
              <a:latin typeface="+mn-lt"/>
            </a:endParaRPr>
          </a:p>
          <a:p>
            <a:pPr algn="ctr"/>
            <a:r>
              <a:rPr lang="en-US" sz="7000" dirty="0" smtClean="0">
                <a:latin typeface="+mn-lt"/>
              </a:rPr>
              <a:t>- </a:t>
            </a:r>
            <a:r>
              <a:rPr lang="en-US" sz="7000" dirty="0">
                <a:latin typeface="+mn-lt"/>
              </a:rPr>
              <a:t>J. S. Bach</a:t>
            </a:r>
            <a:endParaRPr lang="en-US" sz="7000" dirty="0">
              <a:latin typeface="+mn-lt"/>
            </a:endParaRPr>
          </a:p>
        </p:txBody>
      </p:sp>
    </p:spTree>
    <p:custDataLst>
      <p:tags r:id="rId1"/>
    </p:custDataLst>
    <p:extLst>
      <p:ext uri="{BB962C8B-B14F-4D97-AF65-F5344CB8AC3E}">
        <p14:creationId xmlns:p14="http://schemas.microsoft.com/office/powerpoint/2010/main" val="13226408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0" name="Rectangle 2"/>
          <p:cNvSpPr>
            <a:spLocks noGrp="1" noChangeArrowheads="1"/>
          </p:cNvSpPr>
          <p:nvPr>
            <p:ph type="title"/>
          </p:nvPr>
        </p:nvSpPr>
        <p:spPr>
          <a:xfrm>
            <a:off x="533400" y="-38100"/>
            <a:ext cx="7772400" cy="762000"/>
          </a:xfrm>
          <a:noFill/>
          <a:ln/>
        </p:spPr>
        <p:txBody>
          <a:bodyPr/>
          <a:lstStyle/>
          <a:p>
            <a:r>
              <a:rPr lang="en-US" dirty="0"/>
              <a:t>Matthew 6: 25-33</a:t>
            </a:r>
            <a:endParaRPr lang="en-US" dirty="0"/>
          </a:p>
        </p:txBody>
      </p:sp>
      <p:sp>
        <p:nvSpPr>
          <p:cNvPr id="8552451" name="Rectangle 3"/>
          <p:cNvSpPr>
            <a:spLocks noGrp="1" noChangeArrowheads="1"/>
          </p:cNvSpPr>
          <p:nvPr>
            <p:ph type="body" idx="1"/>
          </p:nvPr>
        </p:nvSpPr>
        <p:spPr>
          <a:xfrm>
            <a:off x="228600" y="800100"/>
            <a:ext cx="8229600" cy="4495800"/>
          </a:xfrm>
          <a:noFill/>
          <a:ln/>
        </p:spPr>
        <p:txBody>
          <a:bodyPr/>
          <a:lstStyle/>
          <a:p>
            <a:pPr algn="l"/>
            <a:r>
              <a:rPr lang="en-US" sz="4400" baseline="30000" dirty="0" smtClean="0"/>
              <a:t>	25</a:t>
            </a:r>
            <a:r>
              <a:rPr lang="en-US" sz="4400" dirty="0" smtClean="0"/>
              <a:t>“Therefore </a:t>
            </a:r>
            <a:r>
              <a:rPr lang="en-US" sz="4400" dirty="0"/>
              <a:t>I tell you, do not worry about your life, what you will eat or what you will drink, or about your body, what you will wear. Is not life more than food, and the body more than </a:t>
            </a:r>
            <a:r>
              <a:rPr lang="en-US" sz="4400" dirty="0" smtClean="0"/>
              <a:t>clothing?</a:t>
            </a:r>
            <a:endParaRPr lang="en-US" sz="4400" dirty="0"/>
          </a:p>
        </p:txBody>
      </p:sp>
    </p:spTree>
    <p:custDataLst>
      <p:tags r:id="rId1"/>
    </p:custDataLst>
    <p:extLst>
      <p:ext uri="{BB962C8B-B14F-4D97-AF65-F5344CB8AC3E}">
        <p14:creationId xmlns:p14="http://schemas.microsoft.com/office/powerpoint/2010/main" val="1373850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baseline="30000" dirty="0" smtClean="0"/>
              <a:t>	26</a:t>
            </a:r>
            <a:r>
              <a:rPr lang="en-US" sz="4400" dirty="0" smtClean="0"/>
              <a:t>Look </a:t>
            </a:r>
            <a:r>
              <a:rPr lang="en-US" sz="4400" dirty="0"/>
              <a:t>at the birds of the air; they neither sow nor reap nor gather into barns, and yet your heavenly Father feeds them. Are you not of more value than </a:t>
            </a:r>
            <a:r>
              <a:rPr lang="en-US" sz="4400" dirty="0" smtClean="0"/>
              <a:t>they?</a:t>
            </a:r>
            <a:endParaRPr lang="en-US" sz="4400" dirty="0"/>
          </a:p>
        </p:txBody>
      </p:sp>
    </p:spTree>
    <p:custDataLst>
      <p:tags r:id="rId1"/>
    </p:custDataLst>
    <p:extLst>
      <p:ext uri="{BB962C8B-B14F-4D97-AF65-F5344CB8AC3E}">
        <p14:creationId xmlns:p14="http://schemas.microsoft.com/office/powerpoint/2010/main" val="22412693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baseline="30000" dirty="0" smtClean="0"/>
              <a:t>	27</a:t>
            </a:r>
            <a:r>
              <a:rPr lang="en-US" sz="4400" dirty="0" smtClean="0"/>
              <a:t>And </a:t>
            </a:r>
            <a:r>
              <a:rPr lang="en-US" sz="4400" dirty="0"/>
              <a:t>can any of you by worrying add a single hour to your span of life? </a:t>
            </a:r>
            <a:r>
              <a:rPr lang="en-US" sz="4400" baseline="30000" dirty="0"/>
              <a:t>28</a:t>
            </a:r>
            <a:r>
              <a:rPr lang="en-US" sz="4400" dirty="0"/>
              <a:t>And why do you worry about clothing? Consider the lilies of the field, how they </a:t>
            </a:r>
            <a:r>
              <a:rPr lang="en-US" sz="4400" dirty="0" smtClean="0"/>
              <a:t>grow;</a:t>
            </a:r>
            <a:endParaRPr lang="en-US" sz="4400" dirty="0"/>
          </a:p>
        </p:txBody>
      </p:sp>
    </p:spTree>
    <p:custDataLst>
      <p:tags r:id="rId1"/>
    </p:custDataLst>
    <p:extLst>
      <p:ext uri="{BB962C8B-B14F-4D97-AF65-F5344CB8AC3E}">
        <p14:creationId xmlns:p14="http://schemas.microsoft.com/office/powerpoint/2010/main" val="29256277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dirty="0" smtClean="0"/>
              <a:t>	they </a:t>
            </a:r>
            <a:r>
              <a:rPr lang="en-US" sz="4400" dirty="0"/>
              <a:t>neither toil nor spin, </a:t>
            </a:r>
            <a:r>
              <a:rPr lang="en-US" sz="4400" baseline="30000" dirty="0"/>
              <a:t>29</a:t>
            </a:r>
            <a:r>
              <a:rPr lang="en-US" sz="4400" dirty="0"/>
              <a:t>yet I tell you, even Solomon in all his glory was not clothed like one of these. </a:t>
            </a:r>
            <a:r>
              <a:rPr lang="en-US" sz="4400" baseline="30000" dirty="0"/>
              <a:t>30</a:t>
            </a:r>
            <a:r>
              <a:rPr lang="en-US" sz="4400" dirty="0"/>
              <a:t>But if God so clothes the grass of the field, </a:t>
            </a:r>
            <a:endParaRPr lang="en-US" sz="4400" dirty="0"/>
          </a:p>
        </p:txBody>
      </p:sp>
    </p:spTree>
    <p:custDataLst>
      <p:tags r:id="rId1"/>
    </p:custDataLst>
    <p:extLst>
      <p:ext uri="{BB962C8B-B14F-4D97-AF65-F5344CB8AC3E}">
        <p14:creationId xmlns:p14="http://schemas.microsoft.com/office/powerpoint/2010/main" val="41499976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dirty="0" smtClean="0"/>
              <a:t>	which </a:t>
            </a:r>
            <a:r>
              <a:rPr lang="en-US" sz="4400" dirty="0"/>
              <a:t>is alive today and tomorrow is thrown into the oven, will he not much more clothe you—you of little faith? </a:t>
            </a:r>
            <a:r>
              <a:rPr lang="en-US" sz="4400" baseline="30000" dirty="0"/>
              <a:t>31</a:t>
            </a:r>
            <a:r>
              <a:rPr lang="en-US" sz="4400" dirty="0"/>
              <a:t>Therefore do not worry, saying, </a:t>
            </a:r>
            <a:endParaRPr lang="en-US" sz="4400" dirty="0"/>
          </a:p>
        </p:txBody>
      </p:sp>
    </p:spTree>
    <p:custDataLst>
      <p:tags r:id="rId1"/>
    </p:custDataLst>
    <p:extLst>
      <p:ext uri="{BB962C8B-B14F-4D97-AF65-F5344CB8AC3E}">
        <p14:creationId xmlns:p14="http://schemas.microsoft.com/office/powerpoint/2010/main" val="409020613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dirty="0" smtClean="0"/>
              <a:t>	‘</a:t>
            </a:r>
            <a:r>
              <a:rPr lang="en-US" sz="4400" dirty="0"/>
              <a:t>What will we eat?’ or ‘What will we drink?’ or ‘What will we wear?’ </a:t>
            </a:r>
            <a:r>
              <a:rPr lang="en-US" sz="4400" baseline="30000" dirty="0"/>
              <a:t>32</a:t>
            </a:r>
            <a:r>
              <a:rPr lang="en-US" sz="4400" dirty="0"/>
              <a:t>For it is the Gentiles who strive for all these things; and indeed your heavenly Father knows that you need all these things. </a:t>
            </a:r>
            <a:endParaRPr lang="en-US" sz="4400" dirty="0"/>
          </a:p>
        </p:txBody>
      </p:sp>
    </p:spTree>
    <p:custDataLst>
      <p:tags r:id="rId1"/>
    </p:custDataLst>
    <p:extLst>
      <p:ext uri="{BB962C8B-B14F-4D97-AF65-F5344CB8AC3E}">
        <p14:creationId xmlns:p14="http://schemas.microsoft.com/office/powerpoint/2010/main" val="32982815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baseline="30000" dirty="0" smtClean="0"/>
              <a:t>	33</a:t>
            </a:r>
            <a:r>
              <a:rPr lang="en-US" sz="4400" dirty="0" smtClean="0"/>
              <a:t>But </a:t>
            </a:r>
            <a:r>
              <a:rPr lang="en-US" sz="4400" dirty="0"/>
              <a:t>strive first for the kingdom of God and his righteousness, and all these things will be given to you as well. </a:t>
            </a:r>
            <a:endParaRPr lang="en-US" sz="4400" dirty="0"/>
          </a:p>
        </p:txBody>
      </p:sp>
    </p:spTree>
    <p:custDataLst>
      <p:tags r:id="rId1"/>
    </p:custDataLst>
    <p:extLst>
      <p:ext uri="{BB962C8B-B14F-4D97-AF65-F5344CB8AC3E}">
        <p14:creationId xmlns:p14="http://schemas.microsoft.com/office/powerpoint/2010/main" val="23552378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23203" name="Rectangle 3"/>
          <p:cNvSpPr>
            <a:spLocks noChangeArrowheads="1"/>
          </p:cNvSpPr>
          <p:nvPr/>
        </p:nvSpPr>
        <p:spPr bwMode="auto">
          <a:xfrm>
            <a:off x="838200" y="954862"/>
            <a:ext cx="7772400" cy="3859518"/>
          </a:xfrm>
          <a:prstGeom prst="rect">
            <a:avLst/>
          </a:prstGeom>
          <a:noFill/>
          <a:ln w="9525">
            <a:noFill/>
            <a:miter lim="800000"/>
            <a:headEnd type="none" w="sm" len="sm"/>
            <a:tailEnd type="none" w="sm" len="sm"/>
          </a:ln>
          <a:effectLst>
            <a:outerShdw dist="35921" dir="2700000" algn="ctr" rotWithShape="0">
              <a:srgbClr val="000000"/>
            </a:outerShdw>
          </a:effectLst>
        </p:spPr>
        <p:txBody>
          <a:bodyPr anchor="ctr">
            <a:spAutoFit/>
          </a:bodyPr>
          <a:lstStyle/>
          <a:p>
            <a:r>
              <a:rPr lang="en-US" sz="4800" dirty="0">
                <a:solidFill>
                  <a:srgbClr val="FFFFFF"/>
                </a:solidFill>
                <a:latin typeface="Tahoma" pitchFamily="34" charset="0"/>
              </a:rPr>
              <a:t>This is the Word of the Lord.</a:t>
            </a:r>
          </a:p>
          <a:p>
            <a:endParaRPr lang="en-US" sz="4800" dirty="0">
              <a:solidFill>
                <a:srgbClr val="FFFFFF"/>
              </a:solidFill>
              <a:latin typeface="Tahoma" pitchFamily="34" charset="0"/>
            </a:endParaRPr>
          </a:p>
          <a:p>
            <a:endParaRPr lang="en-US" sz="4800" b="1" dirty="0">
              <a:solidFill>
                <a:srgbClr val="FFFFFF"/>
              </a:solidFill>
              <a:latin typeface="Tahoma" pitchFamily="34" charset="0"/>
            </a:endParaRPr>
          </a:p>
          <a:p>
            <a:r>
              <a:rPr lang="en-US" sz="4800" b="1" dirty="0">
                <a:solidFill>
                  <a:srgbClr val="FFFF00"/>
                </a:solidFill>
                <a:latin typeface="Tahoma" pitchFamily="34" charset="0"/>
              </a:rPr>
              <a:t>Thanks be to God!</a:t>
            </a:r>
          </a:p>
        </p:txBody>
      </p:sp>
    </p:spTree>
    <p:extLst>
      <p:ext uri="{BB962C8B-B14F-4D97-AF65-F5344CB8AC3E}">
        <p14:creationId xmlns:p14="http://schemas.microsoft.com/office/powerpoint/2010/main" val="226178375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1866900"/>
            <a:ext cx="7772400" cy="762000"/>
          </a:xfrm>
          <a:prstGeom prst="rect">
            <a:avLst/>
          </a:prstGeom>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dirty="0" smtClean="0">
                <a:solidFill>
                  <a:srgbClr val="FFFF00"/>
                </a:solidFill>
              </a:rPr>
              <a:t>No Worries</a:t>
            </a:r>
            <a:endParaRPr lang="en-US" dirty="0">
              <a:solidFill>
                <a:srgbClr val="FFFF00"/>
              </a:solidFill>
            </a:endParaRPr>
          </a:p>
        </p:txBody>
      </p:sp>
    </p:spTree>
    <p:extLst>
      <p:ext uri="{BB962C8B-B14F-4D97-AF65-F5344CB8AC3E}">
        <p14:creationId xmlns:p14="http://schemas.microsoft.com/office/powerpoint/2010/main" val="298876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952500"/>
          </a:xfrm>
        </p:spPr>
        <p:txBody>
          <a:bodyPr/>
          <a:lstStyle/>
          <a:p>
            <a:r>
              <a:rPr lang="en-US" dirty="0" smtClean="0"/>
              <a:t>Invitation to the Offering</a:t>
            </a:r>
            <a:endParaRPr lang="en-US" dirty="0"/>
          </a:p>
        </p:txBody>
      </p:sp>
      <p:sp>
        <p:nvSpPr>
          <p:cNvPr id="3" name="Content Placeholder 2"/>
          <p:cNvSpPr>
            <a:spLocks noGrp="1"/>
          </p:cNvSpPr>
          <p:nvPr>
            <p:ph idx="1"/>
          </p:nvPr>
        </p:nvSpPr>
        <p:spPr>
          <a:xfrm>
            <a:off x="0" y="3302000"/>
            <a:ext cx="9144000" cy="952500"/>
          </a:xfrm>
        </p:spPr>
        <p:txBody>
          <a:bodyPr/>
          <a:lstStyle/>
          <a:p>
            <a:pPr marL="0" indent="0" algn="ctr">
              <a:buNone/>
            </a:pPr>
            <a:r>
              <a:rPr lang="en-US" dirty="0" smtClean="0"/>
              <a:t>Sophie Webster</a:t>
            </a:r>
            <a:endParaRPr lang="en-US" dirty="0"/>
          </a:p>
        </p:txBody>
      </p:sp>
    </p:spTree>
    <p:extLst>
      <p:ext uri="{BB962C8B-B14F-4D97-AF65-F5344CB8AC3E}">
        <p14:creationId xmlns:p14="http://schemas.microsoft.com/office/powerpoint/2010/main" val="319936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4000"/>
                <a:lumOff val="26000"/>
              </a:schemeClr>
            </a:gs>
            <a:gs pos="100000">
              <a:srgbClr val="000000">
                <a:lumMod val="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a:xfrm>
            <a:off x="685800" y="266700"/>
            <a:ext cx="7772400" cy="762000"/>
          </a:xfrm>
        </p:spPr>
        <p:txBody>
          <a:bodyPr/>
          <a:lstStyle/>
          <a:p>
            <a:r>
              <a:rPr lang="en-US" altLang="en-US" dirty="0"/>
              <a:t>Now thank we all our God,</a:t>
            </a:r>
            <a:endParaRPr lang="en-US" altLang="en-US" dirty="0"/>
          </a:p>
        </p:txBody>
      </p:sp>
      <p:sp>
        <p:nvSpPr>
          <p:cNvPr id="1046531" name="Rectangle 3"/>
          <p:cNvSpPr>
            <a:spLocks noGrp="1" noChangeArrowheads="1"/>
          </p:cNvSpPr>
          <p:nvPr>
            <p:ph type="body" idx="1"/>
          </p:nvPr>
        </p:nvSpPr>
        <p:spPr>
          <a:xfrm>
            <a:off x="0" y="1104900"/>
            <a:ext cx="9067800" cy="3060700"/>
          </a:xfrm>
        </p:spPr>
        <p:txBody>
          <a:bodyPr/>
          <a:lstStyle/>
          <a:p>
            <a:pPr>
              <a:spcBef>
                <a:spcPct val="0"/>
              </a:spcBef>
            </a:pPr>
            <a:r>
              <a:rPr lang="en-US" altLang="en-US" sz="4800" dirty="0"/>
              <a:t>Now thank we all our God, </a:t>
            </a:r>
            <a:endParaRPr lang="en-US" altLang="en-US" sz="4800" dirty="0" smtClean="0"/>
          </a:p>
          <a:p>
            <a:pPr>
              <a:spcBef>
                <a:spcPct val="0"/>
              </a:spcBef>
            </a:pPr>
            <a:r>
              <a:rPr lang="en-US" altLang="en-US" sz="4800" dirty="0" smtClean="0"/>
              <a:t>with </a:t>
            </a:r>
            <a:r>
              <a:rPr lang="en-US" altLang="en-US" sz="4800" dirty="0"/>
              <a:t>heart and hands </a:t>
            </a:r>
            <a:endParaRPr lang="en-US" altLang="en-US" sz="4800" dirty="0" smtClean="0"/>
          </a:p>
          <a:p>
            <a:pPr>
              <a:spcBef>
                <a:spcPct val="0"/>
              </a:spcBef>
            </a:pPr>
            <a:r>
              <a:rPr lang="en-US" altLang="en-US" sz="4800" dirty="0" smtClean="0"/>
              <a:t>and </a:t>
            </a:r>
            <a:r>
              <a:rPr lang="en-US" altLang="en-US" sz="4800" dirty="0"/>
              <a:t>voices, </a:t>
            </a:r>
            <a:endParaRPr lang="en-US" altLang="en-US" sz="4800" dirty="0" smtClean="0"/>
          </a:p>
          <a:p>
            <a:pPr>
              <a:spcBef>
                <a:spcPct val="0"/>
              </a:spcBef>
            </a:pPr>
            <a:r>
              <a:rPr lang="en-US" altLang="en-US" sz="4800" dirty="0" smtClean="0"/>
              <a:t>who </a:t>
            </a:r>
            <a:r>
              <a:rPr lang="en-US" altLang="en-US" sz="4800" dirty="0"/>
              <a:t>wondrous things has done</a:t>
            </a:r>
            <a:r>
              <a:rPr lang="en-US" altLang="en-US" sz="4800" dirty="0" smtClean="0"/>
              <a:t>,</a:t>
            </a:r>
          </a:p>
          <a:p>
            <a:pPr>
              <a:spcBef>
                <a:spcPct val="0"/>
              </a:spcBef>
            </a:pPr>
            <a:r>
              <a:rPr lang="en-US" altLang="en-US" sz="4800" dirty="0" smtClean="0"/>
              <a:t>in </a:t>
            </a:r>
            <a:r>
              <a:rPr lang="en-US" altLang="en-US" sz="4800" dirty="0"/>
              <a:t>whom this world rejoices;</a:t>
            </a:r>
            <a:endParaRPr lang="en-US" altLang="en-US" sz="4800" dirty="0" smtClean="0"/>
          </a:p>
        </p:txBody>
      </p:sp>
    </p:spTree>
    <p:extLst>
      <p:ext uri="{BB962C8B-B14F-4D97-AF65-F5344CB8AC3E}">
        <p14:creationId xmlns:p14="http://schemas.microsoft.com/office/powerpoint/2010/main" val="269482335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826000"/>
            <a:ext cx="9144000" cy="877794"/>
          </a:xfrm>
        </p:spPr>
        <p:txBody>
          <a:bodyPr/>
          <a:lstStyle/>
          <a:p>
            <a:r>
              <a:rPr lang="en-US" dirty="0" smtClean="0"/>
              <a:t>Sophie Webster</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5000" contrast="53000"/>
                    </a14:imgEffect>
                  </a14:imgLayer>
                </a14:imgProps>
              </a:ext>
              <a:ext uri="{28A0092B-C50C-407E-A947-70E740481C1C}">
                <a14:useLocalDpi xmlns:a14="http://schemas.microsoft.com/office/drawing/2010/main" val="0"/>
              </a:ext>
            </a:extLst>
          </a:blip>
          <a:stretch>
            <a:fillRect/>
          </a:stretch>
        </p:blipFill>
        <p:spPr>
          <a:xfrm>
            <a:off x="2719372" y="381680"/>
            <a:ext cx="3448671" cy="4303940"/>
          </a:xfrm>
          <a:prstGeom prst="rect">
            <a:avLst/>
          </a:prstGeom>
        </p:spPr>
      </p:pic>
    </p:spTree>
    <p:extLst>
      <p:ext uri="{BB962C8B-B14F-4D97-AF65-F5344CB8AC3E}">
        <p14:creationId xmlns:p14="http://schemas.microsoft.com/office/powerpoint/2010/main" val="345435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59" y="2968146"/>
            <a:ext cx="3521037" cy="2570357"/>
          </a:xfrm>
          <a:prstGeom prst="rect">
            <a:avLst/>
          </a:prstGeom>
        </p:spPr>
      </p:pic>
      <p:pic>
        <p:nvPicPr>
          <p:cNvPr id="5" name="Picture 4"/>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36720" y="342900"/>
            <a:ext cx="3522517" cy="234834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429459"/>
            <a:ext cx="3046292" cy="5038099"/>
          </a:xfrm>
          <a:prstGeom prst="rect">
            <a:avLst/>
          </a:prstGeom>
        </p:spPr>
      </p:pic>
    </p:spTree>
    <p:extLst>
      <p:ext uri="{BB962C8B-B14F-4D97-AF65-F5344CB8AC3E}">
        <p14:creationId xmlns:p14="http://schemas.microsoft.com/office/powerpoint/2010/main" val="1131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33400" y="1409700"/>
            <a:ext cx="3621578" cy="2952843"/>
          </a:xfrm>
          <a:prstGeom prst="rect">
            <a:avLst/>
          </a:prstGeom>
        </p:spPr>
      </p:pic>
      <p:pic>
        <p:nvPicPr>
          <p:cNvPr id="1026" name="Picture 2" descr="C:\Users\Webster\Desktop\Sophie at Church\2005_09_10 Baby Showers\P9102253.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2900"/>
            <a:ext cx="35814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9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5101472" y="889000"/>
            <a:ext cx="2739880" cy="4192847"/>
          </a:xfrm>
          <a:prstGeom prst="rect">
            <a:avLst/>
          </a:prstGeom>
        </p:spPr>
      </p:pic>
      <p:pic>
        <p:nvPicPr>
          <p:cNvPr id="5" name="Picture 4"/>
          <p:cNvPicPr preferRelativeResize="0">
            <a:picLocks/>
          </p:cNvPicPr>
          <p:nvPr/>
        </p:nvPicPr>
        <p:blipFill>
          <a:blip r:embed="rId5" cstate="print">
            <a:extLst>
              <a:ext uri="{BEBA8EAE-BF5A-486C-A8C5-ECC9F3942E4B}">
                <a14:imgProps xmlns:a14="http://schemas.microsoft.com/office/drawing/2010/main">
                  <a14:imgLayer r:embed="rId6">
                    <a14:imgEffect>
                      <a14:colorTemperature colorTemp="3000"/>
                    </a14:imgEffect>
                  </a14:imgLayer>
                </a14:imgProps>
              </a:ext>
              <a:ext uri="{28A0092B-C50C-407E-A947-70E740481C1C}">
                <a14:useLocalDpi xmlns:a14="http://schemas.microsoft.com/office/drawing/2010/main" val="0"/>
              </a:ext>
            </a:extLst>
          </a:blip>
          <a:stretch>
            <a:fillRect/>
          </a:stretch>
        </p:blipFill>
        <p:spPr>
          <a:xfrm>
            <a:off x="381000" y="888999"/>
            <a:ext cx="3980585" cy="3783433"/>
          </a:xfrm>
          <a:prstGeom prst="rect">
            <a:avLst/>
          </a:prstGeom>
        </p:spPr>
      </p:pic>
    </p:spTree>
    <p:extLst>
      <p:ext uri="{BB962C8B-B14F-4D97-AF65-F5344CB8AC3E}">
        <p14:creationId xmlns:p14="http://schemas.microsoft.com/office/powerpoint/2010/main" val="3902296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003550"/>
            <a:ext cx="3455232" cy="2520950"/>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3875"/>
                    </a14:imgEffect>
                  </a14:imgLayer>
                </a14:imgProps>
              </a:ext>
              <a:ext uri="{28A0092B-C50C-407E-A947-70E740481C1C}">
                <a14:useLocalDpi xmlns:a14="http://schemas.microsoft.com/office/drawing/2010/main" val="0"/>
              </a:ext>
            </a:extLst>
          </a:blip>
          <a:stretch>
            <a:fillRect/>
          </a:stretch>
        </p:blipFill>
        <p:spPr>
          <a:xfrm>
            <a:off x="1782548" y="381000"/>
            <a:ext cx="2739484" cy="24594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381000"/>
            <a:ext cx="3185629" cy="5226050"/>
          </a:xfrm>
          <a:prstGeom prst="rect">
            <a:avLst/>
          </a:prstGeom>
        </p:spPr>
      </p:pic>
    </p:spTree>
    <p:extLst>
      <p:ext uri="{BB962C8B-B14F-4D97-AF65-F5344CB8AC3E}">
        <p14:creationId xmlns:p14="http://schemas.microsoft.com/office/powerpoint/2010/main" val="2124635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85" y="342900"/>
            <a:ext cx="3131844" cy="254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064" y="3166344"/>
            <a:ext cx="2603500" cy="22910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084" y="846175"/>
            <a:ext cx="3694716" cy="4373525"/>
          </a:xfrm>
          <a:prstGeom prst="rect">
            <a:avLst/>
          </a:prstGeom>
        </p:spPr>
      </p:pic>
    </p:spTree>
    <p:extLst>
      <p:ext uri="{BB962C8B-B14F-4D97-AF65-F5344CB8AC3E}">
        <p14:creationId xmlns:p14="http://schemas.microsoft.com/office/powerpoint/2010/main" val="4159757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315" y="-8087"/>
            <a:ext cx="2105152" cy="27889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18242"/>
            <a:ext cx="1811274" cy="27096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9792" y="2054513"/>
            <a:ext cx="2355063" cy="3383974"/>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colorTemperature colorTemp="4875"/>
                    </a14:imgEffect>
                    <a14:imgEffect>
                      <a14:brightnessContrast bright="18000" contrast="-3000"/>
                    </a14:imgEffect>
                  </a14:imgLayer>
                </a14:imgProps>
              </a:ext>
              <a:ext uri="{28A0092B-C50C-407E-A947-70E740481C1C}">
                <a14:useLocalDpi xmlns:a14="http://schemas.microsoft.com/office/drawing/2010/main" val="0"/>
              </a:ext>
            </a:extLst>
          </a:blip>
          <a:stretch>
            <a:fillRect/>
          </a:stretch>
        </p:blipFill>
        <p:spPr>
          <a:xfrm>
            <a:off x="5334000" y="2210293"/>
            <a:ext cx="3048000" cy="3048000"/>
          </a:xfrm>
          <a:prstGeom prst="rect">
            <a:avLst/>
          </a:prstGeom>
        </p:spPr>
      </p:pic>
    </p:spTree>
    <p:extLst>
      <p:ext uri="{BB962C8B-B14F-4D97-AF65-F5344CB8AC3E}">
        <p14:creationId xmlns:p14="http://schemas.microsoft.com/office/powerpoint/2010/main" val="3991369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9100"/>
            <a:ext cx="6019800" cy="4854993"/>
          </a:xfrm>
          <a:prstGeom prst="rect">
            <a:avLst/>
          </a:prstGeom>
        </p:spPr>
      </p:pic>
    </p:spTree>
    <p:extLst>
      <p:ext uri="{BB962C8B-B14F-4D97-AF65-F5344CB8AC3E}">
        <p14:creationId xmlns:p14="http://schemas.microsoft.com/office/powerpoint/2010/main" val="426535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66700"/>
            <a:ext cx="4038600" cy="332049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293028"/>
            <a:ext cx="4299236" cy="3162300"/>
          </a:xfrm>
          <a:prstGeom prst="rect">
            <a:avLst/>
          </a:prstGeom>
        </p:spPr>
      </p:pic>
    </p:spTree>
    <p:extLst>
      <p:ext uri="{BB962C8B-B14F-4D97-AF65-F5344CB8AC3E}">
        <p14:creationId xmlns:p14="http://schemas.microsoft.com/office/powerpoint/2010/main" val="2751558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9512" y="342900"/>
            <a:ext cx="5867400" cy="507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4000"/>
                <a:lumOff val="26000"/>
              </a:schemeClr>
            </a:gs>
            <a:gs pos="100000">
              <a:srgbClr val="000000">
                <a:lumMod val="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46531" name="Rectangle 3"/>
          <p:cNvSpPr>
            <a:spLocks noGrp="1" noChangeArrowheads="1"/>
          </p:cNvSpPr>
          <p:nvPr>
            <p:ph type="body" idx="1"/>
          </p:nvPr>
        </p:nvSpPr>
        <p:spPr>
          <a:xfrm>
            <a:off x="76200" y="177800"/>
            <a:ext cx="9067800" cy="3060700"/>
          </a:xfrm>
        </p:spPr>
        <p:txBody>
          <a:bodyPr/>
          <a:lstStyle/>
          <a:p>
            <a:pPr>
              <a:spcBef>
                <a:spcPct val="0"/>
              </a:spcBef>
            </a:pPr>
            <a:r>
              <a:rPr lang="en-US" altLang="en-US" sz="5200" dirty="0"/>
              <a:t>who from our </a:t>
            </a:r>
            <a:endParaRPr lang="en-US" altLang="en-US" sz="5200" dirty="0" smtClean="0"/>
          </a:p>
          <a:p>
            <a:pPr>
              <a:spcBef>
                <a:spcPct val="0"/>
              </a:spcBef>
            </a:pPr>
            <a:r>
              <a:rPr lang="en-US" altLang="en-US" sz="5200" dirty="0" smtClean="0"/>
              <a:t>mothers‘ arms </a:t>
            </a:r>
          </a:p>
          <a:p>
            <a:pPr>
              <a:spcBef>
                <a:spcPct val="0"/>
              </a:spcBef>
            </a:pPr>
            <a:r>
              <a:rPr lang="en-US" altLang="en-US" sz="5200" dirty="0" smtClean="0"/>
              <a:t>has blessed us </a:t>
            </a:r>
          </a:p>
          <a:p>
            <a:pPr>
              <a:spcBef>
                <a:spcPct val="0"/>
              </a:spcBef>
            </a:pPr>
            <a:r>
              <a:rPr lang="en-US" altLang="en-US" sz="5200" dirty="0" smtClean="0"/>
              <a:t>on </a:t>
            </a:r>
            <a:r>
              <a:rPr lang="en-US" altLang="en-US" sz="5200" dirty="0"/>
              <a:t>our way </a:t>
            </a:r>
            <a:endParaRPr lang="en-US" altLang="en-US" sz="5200" dirty="0" smtClean="0"/>
          </a:p>
          <a:p>
            <a:pPr>
              <a:spcBef>
                <a:spcPct val="0"/>
              </a:spcBef>
            </a:pPr>
            <a:r>
              <a:rPr lang="en-US" altLang="en-US" sz="5200" dirty="0" smtClean="0"/>
              <a:t>with </a:t>
            </a:r>
            <a:r>
              <a:rPr lang="en-US" altLang="en-US" sz="5200" dirty="0"/>
              <a:t>countless </a:t>
            </a:r>
            <a:r>
              <a:rPr lang="en-US" altLang="en-US" sz="5200" dirty="0" smtClean="0"/>
              <a:t>gifts </a:t>
            </a:r>
            <a:r>
              <a:rPr lang="en-US" altLang="en-US" sz="5200" dirty="0"/>
              <a:t>of love, </a:t>
            </a:r>
            <a:endParaRPr lang="en-US" altLang="en-US" sz="5200" dirty="0" smtClean="0"/>
          </a:p>
          <a:p>
            <a:pPr>
              <a:spcBef>
                <a:spcPct val="0"/>
              </a:spcBef>
            </a:pPr>
            <a:r>
              <a:rPr lang="en-US" altLang="en-US" sz="5200" dirty="0" smtClean="0"/>
              <a:t>and </a:t>
            </a:r>
            <a:r>
              <a:rPr lang="en-US" altLang="en-US" sz="5200" dirty="0"/>
              <a:t>still is ours today.</a:t>
            </a:r>
            <a:endParaRPr lang="en-US" altLang="en-US" sz="5200" dirty="0" smtClean="0"/>
          </a:p>
        </p:txBody>
      </p:sp>
    </p:spTree>
    <p:extLst>
      <p:ext uri="{BB962C8B-B14F-4D97-AF65-F5344CB8AC3E}">
        <p14:creationId xmlns:p14="http://schemas.microsoft.com/office/powerpoint/2010/main" val="360668039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09600" y="2821743"/>
            <a:ext cx="3996343" cy="266422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587323"/>
            <a:ext cx="3562349" cy="4468840"/>
          </a:xfrm>
          <a:prstGeom prst="rect">
            <a:avLst/>
          </a:prstGeom>
        </p:spPr>
      </p:pic>
      <p:pic>
        <p:nvPicPr>
          <p:cNvPr id="2050" name="Picture 2"/>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266700"/>
            <a:ext cx="35052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01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3908149" y="439802"/>
            <a:ext cx="4685525" cy="4324350"/>
          </a:xfrm>
          <a:prstGeom prst="rect">
            <a:avLst/>
          </a:prstGeom>
        </p:spPr>
      </p:pic>
      <p:pic>
        <p:nvPicPr>
          <p:cNvPr id="5" name="Picture 4"/>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457200" y="432774"/>
            <a:ext cx="3048000" cy="4750129"/>
          </a:xfrm>
          <a:prstGeom prst="rect">
            <a:avLst/>
          </a:prstGeom>
        </p:spPr>
      </p:pic>
    </p:spTree>
    <p:extLst>
      <p:ext uri="{BB962C8B-B14F-4D97-AF65-F5344CB8AC3E}">
        <p14:creationId xmlns:p14="http://schemas.microsoft.com/office/powerpoint/2010/main" val="3394824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254000"/>
            <a:ext cx="7772400" cy="952500"/>
          </a:xfrm>
        </p:spPr>
        <p:txBody>
          <a:bodyPr/>
          <a:lstStyle/>
          <a:p>
            <a:r>
              <a:rPr lang="en-US" altLang="en-US" sz="3200" dirty="0" smtClean="0"/>
              <a:t>Offertory</a:t>
            </a:r>
          </a:p>
        </p:txBody>
      </p:sp>
      <p:sp>
        <p:nvSpPr>
          <p:cNvPr id="2" name="Content Placeholder 1"/>
          <p:cNvSpPr>
            <a:spLocks noGrp="1"/>
          </p:cNvSpPr>
          <p:nvPr>
            <p:ph idx="1"/>
          </p:nvPr>
        </p:nvSpPr>
        <p:spPr/>
        <p:txBody>
          <a:bodyPr/>
          <a:lstStyle/>
          <a:p>
            <a:endParaRPr lang="en-US" sz="4500" dirty="0" smtClean="0"/>
          </a:p>
          <a:p>
            <a:endParaRPr lang="en-US" sz="4500" dirty="0"/>
          </a:p>
        </p:txBody>
      </p:sp>
    </p:spTree>
    <p:extLst>
      <p:ext uri="{BB962C8B-B14F-4D97-AF65-F5344CB8AC3E}">
        <p14:creationId xmlns:p14="http://schemas.microsoft.com/office/powerpoint/2010/main" val="318507975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254000"/>
            <a:ext cx="7772400" cy="952500"/>
          </a:xfrm>
        </p:spPr>
        <p:txBody>
          <a:bodyPr/>
          <a:lstStyle/>
          <a:p>
            <a:r>
              <a:rPr lang="en-US" altLang="en-US" sz="3200" dirty="0" smtClean="0"/>
              <a:t>Offertory</a:t>
            </a:r>
          </a:p>
        </p:txBody>
      </p:sp>
      <p:sp>
        <p:nvSpPr>
          <p:cNvPr id="2" name="Content Placeholder 1"/>
          <p:cNvSpPr>
            <a:spLocks noGrp="1"/>
          </p:cNvSpPr>
          <p:nvPr>
            <p:ph idx="1"/>
          </p:nvPr>
        </p:nvSpPr>
        <p:spPr/>
        <p:txBody>
          <a:bodyPr/>
          <a:lstStyle/>
          <a:p>
            <a:endParaRPr lang="en-US" sz="4500" dirty="0" smtClean="0"/>
          </a:p>
          <a:p>
            <a:endParaRPr lang="en-US" sz="4500" dirty="0"/>
          </a:p>
        </p:txBody>
      </p:sp>
      <p:sp>
        <p:nvSpPr>
          <p:cNvPr id="3" name="Rectangle 2"/>
          <p:cNvSpPr/>
          <p:nvPr/>
        </p:nvSpPr>
        <p:spPr>
          <a:xfrm>
            <a:off x="762000" y="1333500"/>
            <a:ext cx="7620000" cy="3954929"/>
          </a:xfrm>
          <a:prstGeom prst="rect">
            <a:avLst/>
          </a:prstGeom>
        </p:spPr>
        <p:txBody>
          <a:bodyPr wrap="square">
            <a:spAutoFit/>
          </a:bodyPr>
          <a:lstStyle/>
          <a:p>
            <a:pPr algn="ctr"/>
            <a:r>
              <a:rPr lang="en-US" sz="5400" dirty="0" smtClean="0">
                <a:latin typeface="+mn-lt"/>
              </a:rPr>
              <a:t> “To </a:t>
            </a:r>
            <a:r>
              <a:rPr lang="en-US" sz="5400" dirty="0">
                <a:latin typeface="+mn-lt"/>
              </a:rPr>
              <a:t>Build the </a:t>
            </a:r>
            <a:r>
              <a:rPr lang="en-US" sz="5400" dirty="0" smtClean="0">
                <a:latin typeface="+mn-lt"/>
              </a:rPr>
              <a:t>Kingdom”</a:t>
            </a:r>
          </a:p>
          <a:p>
            <a:pPr algn="ctr"/>
            <a:r>
              <a:rPr lang="en-US" sz="5400" dirty="0" smtClean="0">
                <a:latin typeface="+mn-lt"/>
              </a:rPr>
              <a:t> </a:t>
            </a:r>
            <a:r>
              <a:rPr lang="en-US" sz="4000" dirty="0" smtClean="0">
                <a:latin typeface="+mn-lt"/>
              </a:rPr>
              <a:t>-Tim </a:t>
            </a:r>
            <a:r>
              <a:rPr lang="en-US" sz="4000" dirty="0" err="1">
                <a:latin typeface="+mn-lt"/>
              </a:rPr>
              <a:t>Bushong</a:t>
            </a:r>
            <a:r>
              <a:rPr lang="en-US" sz="4000" dirty="0">
                <a:latin typeface="+mn-lt"/>
              </a:rPr>
              <a:t> </a:t>
            </a:r>
            <a:endParaRPr lang="en-US" sz="4000" dirty="0" smtClean="0">
              <a:latin typeface="+mn-lt"/>
            </a:endParaRPr>
          </a:p>
          <a:p>
            <a:pPr algn="ctr"/>
            <a:endParaRPr lang="en-US" sz="4000" dirty="0">
              <a:latin typeface="+mn-lt"/>
            </a:endParaRPr>
          </a:p>
          <a:p>
            <a:pPr algn="ctr"/>
            <a:r>
              <a:rPr lang="en-US" sz="4500" dirty="0">
                <a:latin typeface="+mn-lt"/>
              </a:rPr>
              <a:t>The Chancel and </a:t>
            </a:r>
            <a:endParaRPr lang="en-US" sz="4500" dirty="0" smtClean="0">
              <a:latin typeface="+mn-lt"/>
            </a:endParaRPr>
          </a:p>
          <a:p>
            <a:pPr algn="ctr"/>
            <a:r>
              <a:rPr lang="en-US" sz="4500" dirty="0" smtClean="0">
                <a:latin typeface="+mn-lt"/>
              </a:rPr>
              <a:t>Youth </a:t>
            </a:r>
            <a:r>
              <a:rPr lang="en-US" sz="4500" dirty="0">
                <a:latin typeface="+mn-lt"/>
              </a:rPr>
              <a:t>Choirs </a:t>
            </a:r>
            <a:endParaRPr lang="en-US" sz="4500" dirty="0">
              <a:latin typeface="+mn-lt"/>
            </a:endParaRPr>
          </a:p>
        </p:txBody>
      </p:sp>
    </p:spTree>
    <p:extLst>
      <p:ext uri="{BB962C8B-B14F-4D97-AF65-F5344CB8AC3E}">
        <p14:creationId xmlns:p14="http://schemas.microsoft.com/office/powerpoint/2010/main" val="391193731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028700"/>
            <a:ext cx="8534400" cy="4203700"/>
          </a:xfrm>
        </p:spPr>
        <p:txBody>
          <a:bodyPr/>
          <a:lstStyle/>
          <a:p>
            <a:r>
              <a:rPr lang="en-US" sz="4600" dirty="0"/>
              <a:t>Praise God, </a:t>
            </a:r>
            <a:endParaRPr lang="en-US" sz="4600" dirty="0" smtClean="0"/>
          </a:p>
          <a:p>
            <a:r>
              <a:rPr lang="en-US" sz="4600" dirty="0" smtClean="0"/>
              <a:t>from </a:t>
            </a:r>
            <a:r>
              <a:rPr lang="en-US" sz="4600" dirty="0"/>
              <a:t>whom all blessings flow;</a:t>
            </a:r>
          </a:p>
          <a:p>
            <a:r>
              <a:rPr lang="en-US" sz="4600" dirty="0"/>
              <a:t>Praise God, </a:t>
            </a:r>
            <a:endParaRPr lang="en-US" sz="4600" dirty="0" smtClean="0"/>
          </a:p>
          <a:p>
            <a:r>
              <a:rPr lang="en-US" sz="4600" dirty="0" smtClean="0"/>
              <a:t>all </a:t>
            </a:r>
            <a:r>
              <a:rPr lang="en-US" sz="4600" dirty="0"/>
              <a:t>creatures here below</a:t>
            </a:r>
            <a:r>
              <a:rPr lang="en-US" sz="4600" dirty="0" smtClean="0"/>
              <a:t>:</a:t>
            </a:r>
          </a:p>
          <a:p>
            <a:r>
              <a:rPr lang="en-US" sz="4600" dirty="0" smtClean="0"/>
              <a:t>Alleluia</a:t>
            </a:r>
            <a:r>
              <a:rPr lang="en-US" sz="4600" dirty="0"/>
              <a:t>! Alleluia!</a:t>
            </a:r>
          </a:p>
          <a:p>
            <a:endParaRPr lang="en-US" sz="4600" dirty="0"/>
          </a:p>
        </p:txBody>
      </p:sp>
      <p:sp>
        <p:nvSpPr>
          <p:cNvPr id="3" name="Rectangle 2"/>
          <p:cNvSpPr>
            <a:spLocks noGrp="1" noChangeArrowheads="1"/>
          </p:cNvSpPr>
          <p:nvPr>
            <p:ph type="title"/>
          </p:nvPr>
        </p:nvSpPr>
        <p:spPr>
          <a:xfrm>
            <a:off x="685800" y="190500"/>
            <a:ext cx="7772400" cy="382323"/>
          </a:xfrm>
        </p:spPr>
        <p:txBody>
          <a:bodyPr/>
          <a:lstStyle/>
          <a:p>
            <a:pPr>
              <a:defRPr/>
            </a:pPr>
            <a:r>
              <a:rPr lang="en-US" dirty="0" smtClean="0"/>
              <a:t>Doxology</a:t>
            </a:r>
          </a:p>
        </p:txBody>
      </p:sp>
    </p:spTree>
    <p:extLst>
      <p:ext uri="{BB962C8B-B14F-4D97-AF65-F5344CB8AC3E}">
        <p14:creationId xmlns:p14="http://schemas.microsoft.com/office/powerpoint/2010/main" val="9821552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66700"/>
            <a:ext cx="8534400" cy="4203700"/>
          </a:xfrm>
        </p:spPr>
        <p:txBody>
          <a:bodyPr/>
          <a:lstStyle/>
          <a:p>
            <a:r>
              <a:rPr lang="en-US" sz="4600" dirty="0" smtClean="0"/>
              <a:t>Praise </a:t>
            </a:r>
            <a:r>
              <a:rPr lang="en-US" sz="4600" dirty="0"/>
              <a:t>God, </a:t>
            </a:r>
            <a:endParaRPr lang="en-US" sz="4600" dirty="0" smtClean="0"/>
          </a:p>
          <a:p>
            <a:r>
              <a:rPr lang="en-US" sz="4600" dirty="0" smtClean="0"/>
              <a:t>the </a:t>
            </a:r>
            <a:r>
              <a:rPr lang="en-US" sz="4600" dirty="0"/>
              <a:t>source of all our gifts!</a:t>
            </a:r>
          </a:p>
          <a:p>
            <a:r>
              <a:rPr lang="en-US" sz="4600" dirty="0"/>
              <a:t>Praise Jesus Christ, </a:t>
            </a:r>
            <a:endParaRPr lang="en-US" sz="4600" dirty="0" smtClean="0"/>
          </a:p>
          <a:p>
            <a:r>
              <a:rPr lang="en-US" sz="4600" dirty="0" smtClean="0"/>
              <a:t>whose </a:t>
            </a:r>
            <a:r>
              <a:rPr lang="en-US" sz="4600" dirty="0"/>
              <a:t>power uplifts!</a:t>
            </a:r>
          </a:p>
          <a:p>
            <a:r>
              <a:rPr lang="en-US" sz="4600" dirty="0"/>
              <a:t>Praise the Spirit, Holy Spirit</a:t>
            </a:r>
            <a:r>
              <a:rPr lang="en-US" sz="4600" dirty="0" smtClean="0"/>
              <a:t>!</a:t>
            </a:r>
          </a:p>
          <a:p>
            <a:r>
              <a:rPr lang="en-US" sz="4600" dirty="0" smtClean="0"/>
              <a:t>Alleluia</a:t>
            </a:r>
            <a:r>
              <a:rPr lang="en-US" sz="4600" dirty="0"/>
              <a:t>! Alleluia! Alleluia!</a:t>
            </a:r>
          </a:p>
        </p:txBody>
      </p:sp>
    </p:spTree>
    <p:extLst>
      <p:ext uri="{BB962C8B-B14F-4D97-AF65-F5344CB8AC3E}">
        <p14:creationId xmlns:p14="http://schemas.microsoft.com/office/powerpoint/2010/main" val="33231206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3166120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 will trust in the Lord</a:t>
            </a:r>
            <a:endParaRPr lang="en-US" dirty="0"/>
          </a:p>
        </p:txBody>
      </p:sp>
      <p:sp>
        <p:nvSpPr>
          <p:cNvPr id="3" name="Content Placeholder 2"/>
          <p:cNvSpPr>
            <a:spLocks noGrp="1"/>
          </p:cNvSpPr>
          <p:nvPr>
            <p:ph idx="1"/>
          </p:nvPr>
        </p:nvSpPr>
        <p:spPr>
          <a:xfrm>
            <a:off x="0" y="1028700"/>
            <a:ext cx="9144000" cy="4051300"/>
          </a:xfrm>
        </p:spPr>
        <p:txBody>
          <a:bodyPr/>
          <a:lstStyle/>
          <a:p>
            <a:r>
              <a:rPr lang="en-US" sz="5500" dirty="0"/>
              <a:t> I will trust in the Lord, </a:t>
            </a:r>
            <a:endParaRPr lang="en-US" sz="5500" dirty="0" smtClean="0"/>
          </a:p>
          <a:p>
            <a:r>
              <a:rPr lang="en-US" sz="5500" dirty="0" smtClean="0"/>
              <a:t>I </a:t>
            </a:r>
            <a:r>
              <a:rPr lang="en-US" sz="5500" dirty="0"/>
              <a:t>will trust in the Lord, </a:t>
            </a:r>
            <a:endParaRPr lang="en-US" sz="5500" dirty="0" smtClean="0"/>
          </a:p>
          <a:p>
            <a:r>
              <a:rPr lang="en-US" sz="5500" dirty="0" smtClean="0"/>
              <a:t>I </a:t>
            </a:r>
            <a:r>
              <a:rPr lang="en-US" sz="5500" dirty="0"/>
              <a:t>will trust in the Lord, </a:t>
            </a:r>
            <a:endParaRPr lang="en-US" sz="5500" dirty="0" smtClean="0"/>
          </a:p>
          <a:p>
            <a:r>
              <a:rPr lang="en-US" sz="5500" dirty="0" smtClean="0"/>
              <a:t>till </a:t>
            </a:r>
            <a:r>
              <a:rPr lang="en-US" sz="5500" dirty="0"/>
              <a:t>I die; </a:t>
            </a:r>
            <a:endParaRPr lang="en-US" sz="5500" dirty="0"/>
          </a:p>
        </p:txBody>
      </p:sp>
    </p:spTree>
    <p:extLst>
      <p:ext uri="{BB962C8B-B14F-4D97-AF65-F5344CB8AC3E}">
        <p14:creationId xmlns:p14="http://schemas.microsoft.com/office/powerpoint/2010/main" val="31159782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4127500"/>
          </a:xfrm>
        </p:spPr>
        <p:txBody>
          <a:bodyPr/>
          <a:lstStyle/>
          <a:p>
            <a:r>
              <a:rPr lang="en-US" sz="5500" dirty="0"/>
              <a:t>I will trust in the Lord, </a:t>
            </a:r>
            <a:endParaRPr lang="en-US" sz="5500" dirty="0" smtClean="0"/>
          </a:p>
          <a:p>
            <a:r>
              <a:rPr lang="en-US" sz="5500" dirty="0" smtClean="0"/>
              <a:t>I </a:t>
            </a:r>
            <a:r>
              <a:rPr lang="en-US" sz="5500" dirty="0"/>
              <a:t>will trust in the Lord, </a:t>
            </a:r>
            <a:endParaRPr lang="en-US" sz="5500" dirty="0" smtClean="0"/>
          </a:p>
          <a:p>
            <a:r>
              <a:rPr lang="en-US" sz="5500" dirty="0" smtClean="0"/>
              <a:t>I </a:t>
            </a:r>
            <a:r>
              <a:rPr lang="en-US" sz="5500" dirty="0"/>
              <a:t>will trust in the Lord, </a:t>
            </a:r>
            <a:endParaRPr lang="en-US" sz="5500" dirty="0" smtClean="0"/>
          </a:p>
          <a:p>
            <a:r>
              <a:rPr lang="en-US" sz="5500" dirty="0" smtClean="0"/>
              <a:t>till </a:t>
            </a:r>
            <a:r>
              <a:rPr lang="en-US" sz="5500" dirty="0"/>
              <a:t>I die.</a:t>
            </a:r>
            <a:endParaRPr lang="en-US" sz="5500" dirty="0"/>
          </a:p>
        </p:txBody>
      </p:sp>
    </p:spTree>
    <p:extLst>
      <p:ext uri="{BB962C8B-B14F-4D97-AF65-F5344CB8AC3E}">
        <p14:creationId xmlns:p14="http://schemas.microsoft.com/office/powerpoint/2010/main" val="404101188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4127500"/>
          </a:xfrm>
        </p:spPr>
        <p:txBody>
          <a:bodyPr/>
          <a:lstStyle/>
          <a:p>
            <a:r>
              <a:rPr lang="en-US" sz="4200" dirty="0" smtClean="0"/>
              <a:t>Sister will you trust </a:t>
            </a:r>
            <a:r>
              <a:rPr lang="en-US" sz="4200" dirty="0"/>
              <a:t>in the </a:t>
            </a:r>
            <a:r>
              <a:rPr lang="en-US" sz="4200" dirty="0" smtClean="0"/>
              <a:t>Lord? </a:t>
            </a:r>
          </a:p>
          <a:p>
            <a:r>
              <a:rPr lang="en-US" sz="4200" dirty="0"/>
              <a:t>Sister will you trust in the </a:t>
            </a:r>
            <a:r>
              <a:rPr lang="en-US" sz="4200" dirty="0" smtClean="0"/>
              <a:t>Lord? </a:t>
            </a:r>
          </a:p>
          <a:p>
            <a:r>
              <a:rPr lang="en-US" sz="4200" dirty="0"/>
              <a:t>Sister will you trust in the </a:t>
            </a:r>
            <a:r>
              <a:rPr lang="en-US" sz="4200" dirty="0" smtClean="0"/>
              <a:t>Lord </a:t>
            </a:r>
          </a:p>
          <a:p>
            <a:r>
              <a:rPr lang="en-US" sz="4200" dirty="0" smtClean="0"/>
              <a:t>till you die?</a:t>
            </a:r>
            <a:endParaRPr lang="en-US" sz="4200" dirty="0"/>
          </a:p>
        </p:txBody>
      </p:sp>
    </p:spTree>
    <p:extLst>
      <p:ext uri="{BB962C8B-B14F-4D97-AF65-F5344CB8AC3E}">
        <p14:creationId xmlns:p14="http://schemas.microsoft.com/office/powerpoint/2010/main" val="13210962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4000"/>
                <a:lumOff val="26000"/>
              </a:schemeClr>
            </a:gs>
            <a:gs pos="100000">
              <a:srgbClr val="000000">
                <a:lumMod val="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46531" name="Rectangle 3"/>
          <p:cNvSpPr>
            <a:spLocks noGrp="1" noChangeArrowheads="1"/>
          </p:cNvSpPr>
          <p:nvPr>
            <p:ph type="body" idx="1"/>
          </p:nvPr>
        </p:nvSpPr>
        <p:spPr>
          <a:xfrm>
            <a:off x="76200" y="419100"/>
            <a:ext cx="9067800" cy="3060700"/>
          </a:xfrm>
        </p:spPr>
        <p:txBody>
          <a:bodyPr/>
          <a:lstStyle/>
          <a:p>
            <a:pPr>
              <a:spcBef>
                <a:spcPct val="0"/>
              </a:spcBef>
            </a:pPr>
            <a:r>
              <a:rPr lang="en-US" altLang="en-US" sz="5200" dirty="0"/>
              <a:t>O may this bounteous </a:t>
            </a:r>
            <a:r>
              <a:rPr lang="en-US" altLang="en-US" sz="5200" dirty="0" smtClean="0"/>
              <a:t>God</a:t>
            </a:r>
          </a:p>
          <a:p>
            <a:pPr>
              <a:spcBef>
                <a:spcPct val="0"/>
              </a:spcBef>
            </a:pPr>
            <a:r>
              <a:rPr lang="en-US" altLang="en-US" sz="5200" dirty="0" smtClean="0"/>
              <a:t> </a:t>
            </a:r>
            <a:r>
              <a:rPr lang="en-US" altLang="en-US" sz="5200" dirty="0"/>
              <a:t>through all our life </a:t>
            </a:r>
            <a:endParaRPr lang="en-US" altLang="en-US" sz="5200" dirty="0" smtClean="0"/>
          </a:p>
          <a:p>
            <a:pPr>
              <a:spcBef>
                <a:spcPct val="0"/>
              </a:spcBef>
            </a:pPr>
            <a:r>
              <a:rPr lang="en-US" altLang="en-US" sz="5200" dirty="0" smtClean="0"/>
              <a:t>be near </a:t>
            </a:r>
            <a:r>
              <a:rPr lang="en-US" altLang="en-US" sz="5200" dirty="0"/>
              <a:t>us, </a:t>
            </a:r>
            <a:endParaRPr lang="en-US" altLang="en-US" sz="5200" dirty="0" smtClean="0"/>
          </a:p>
          <a:p>
            <a:pPr>
              <a:spcBef>
                <a:spcPct val="0"/>
              </a:spcBef>
            </a:pPr>
            <a:r>
              <a:rPr lang="en-US" altLang="en-US" sz="5200" dirty="0" smtClean="0"/>
              <a:t>with </a:t>
            </a:r>
            <a:r>
              <a:rPr lang="en-US" altLang="en-US" sz="5200" dirty="0"/>
              <a:t>ever joyful hearts </a:t>
            </a:r>
            <a:endParaRPr lang="en-US" altLang="en-US" sz="5200" dirty="0" smtClean="0"/>
          </a:p>
          <a:p>
            <a:pPr>
              <a:spcBef>
                <a:spcPct val="0"/>
              </a:spcBef>
            </a:pPr>
            <a:r>
              <a:rPr lang="en-US" altLang="en-US" sz="5200" dirty="0" smtClean="0"/>
              <a:t>and </a:t>
            </a:r>
            <a:r>
              <a:rPr lang="en-US" altLang="en-US" sz="5200" dirty="0"/>
              <a:t>blessed peace </a:t>
            </a:r>
            <a:endParaRPr lang="en-US" altLang="en-US" sz="5200" dirty="0" smtClean="0"/>
          </a:p>
          <a:p>
            <a:pPr>
              <a:spcBef>
                <a:spcPct val="0"/>
              </a:spcBef>
            </a:pPr>
            <a:r>
              <a:rPr lang="en-US" altLang="en-US" sz="5200" dirty="0" smtClean="0"/>
              <a:t>to </a:t>
            </a:r>
            <a:r>
              <a:rPr lang="en-US" altLang="en-US" sz="5200" dirty="0"/>
              <a:t>cheer us; </a:t>
            </a:r>
            <a:endParaRPr lang="en-US" altLang="en-US" sz="5200" dirty="0" smtClean="0"/>
          </a:p>
        </p:txBody>
      </p:sp>
    </p:spTree>
    <p:extLst>
      <p:ext uri="{BB962C8B-B14F-4D97-AF65-F5344CB8AC3E}">
        <p14:creationId xmlns:p14="http://schemas.microsoft.com/office/powerpoint/2010/main" val="348407039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4127500"/>
          </a:xfrm>
        </p:spPr>
        <p:txBody>
          <a:bodyPr/>
          <a:lstStyle/>
          <a:p>
            <a:r>
              <a:rPr lang="en-US" sz="4100" dirty="0" smtClean="0"/>
              <a:t>Sister will you trust </a:t>
            </a:r>
            <a:r>
              <a:rPr lang="en-US" sz="4100" dirty="0"/>
              <a:t>in the </a:t>
            </a:r>
            <a:r>
              <a:rPr lang="en-US" sz="4100" dirty="0" smtClean="0"/>
              <a:t>Lord? </a:t>
            </a:r>
          </a:p>
          <a:p>
            <a:r>
              <a:rPr lang="en-US" sz="4100" dirty="0"/>
              <a:t>Sister will you trust in the </a:t>
            </a:r>
            <a:r>
              <a:rPr lang="en-US" sz="4100" dirty="0" smtClean="0"/>
              <a:t>Lord? </a:t>
            </a:r>
          </a:p>
          <a:p>
            <a:r>
              <a:rPr lang="en-US" sz="4100" dirty="0"/>
              <a:t>Sister will you trust in the </a:t>
            </a:r>
            <a:r>
              <a:rPr lang="en-US" sz="4100" dirty="0" smtClean="0"/>
              <a:t>Lord </a:t>
            </a:r>
          </a:p>
          <a:p>
            <a:r>
              <a:rPr lang="en-US" sz="4100" dirty="0" smtClean="0"/>
              <a:t>till you die?</a:t>
            </a:r>
            <a:endParaRPr lang="en-US" sz="4100" dirty="0"/>
          </a:p>
        </p:txBody>
      </p:sp>
    </p:spTree>
    <p:extLst>
      <p:ext uri="{BB962C8B-B14F-4D97-AF65-F5344CB8AC3E}">
        <p14:creationId xmlns:p14="http://schemas.microsoft.com/office/powerpoint/2010/main" val="252405679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4127500"/>
          </a:xfrm>
        </p:spPr>
        <p:txBody>
          <a:bodyPr/>
          <a:lstStyle/>
          <a:p>
            <a:r>
              <a:rPr lang="en-US" sz="4100" dirty="0" smtClean="0"/>
              <a:t>Brother will you trust </a:t>
            </a:r>
            <a:r>
              <a:rPr lang="en-US" sz="4100" dirty="0"/>
              <a:t>in the </a:t>
            </a:r>
            <a:r>
              <a:rPr lang="en-US" sz="4100" dirty="0" smtClean="0"/>
              <a:t>Lord?</a:t>
            </a:r>
          </a:p>
          <a:p>
            <a:r>
              <a:rPr lang="en-US" sz="4100" dirty="0" smtClean="0"/>
              <a:t>Brother </a:t>
            </a:r>
            <a:r>
              <a:rPr lang="en-US" sz="4100" dirty="0"/>
              <a:t>will you </a:t>
            </a:r>
            <a:r>
              <a:rPr lang="en-US" sz="4100" dirty="0" smtClean="0"/>
              <a:t>trust </a:t>
            </a:r>
            <a:r>
              <a:rPr lang="en-US" sz="4100" dirty="0"/>
              <a:t>in the </a:t>
            </a:r>
            <a:r>
              <a:rPr lang="en-US" sz="4100" dirty="0" smtClean="0"/>
              <a:t>Lord?</a:t>
            </a:r>
          </a:p>
          <a:p>
            <a:r>
              <a:rPr lang="en-US" sz="4100" dirty="0" smtClean="0"/>
              <a:t>Brother </a:t>
            </a:r>
            <a:r>
              <a:rPr lang="en-US" sz="4100" dirty="0"/>
              <a:t>will you </a:t>
            </a:r>
            <a:r>
              <a:rPr lang="en-US" sz="4100" dirty="0" smtClean="0"/>
              <a:t>trust </a:t>
            </a:r>
            <a:r>
              <a:rPr lang="en-US" sz="4100" dirty="0"/>
              <a:t>in the </a:t>
            </a:r>
            <a:r>
              <a:rPr lang="en-US" sz="4100" dirty="0" smtClean="0"/>
              <a:t>Lord </a:t>
            </a:r>
          </a:p>
          <a:p>
            <a:r>
              <a:rPr lang="en-US" sz="4100" dirty="0" smtClean="0"/>
              <a:t>till you die?</a:t>
            </a:r>
            <a:endParaRPr lang="en-US" sz="4100" dirty="0"/>
          </a:p>
        </p:txBody>
      </p:sp>
    </p:spTree>
    <p:extLst>
      <p:ext uri="{BB962C8B-B14F-4D97-AF65-F5344CB8AC3E}">
        <p14:creationId xmlns:p14="http://schemas.microsoft.com/office/powerpoint/2010/main" val="252966850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4127500"/>
          </a:xfrm>
        </p:spPr>
        <p:txBody>
          <a:bodyPr/>
          <a:lstStyle/>
          <a:p>
            <a:r>
              <a:rPr lang="en-US" sz="4100" dirty="0" smtClean="0"/>
              <a:t>Brother will you trust </a:t>
            </a:r>
            <a:r>
              <a:rPr lang="en-US" sz="4100" dirty="0"/>
              <a:t>in the </a:t>
            </a:r>
            <a:r>
              <a:rPr lang="en-US" sz="4100" dirty="0" smtClean="0"/>
              <a:t>Lord?</a:t>
            </a:r>
          </a:p>
          <a:p>
            <a:r>
              <a:rPr lang="en-US" sz="4100" dirty="0" smtClean="0"/>
              <a:t>Brother </a:t>
            </a:r>
            <a:r>
              <a:rPr lang="en-US" sz="4100" dirty="0"/>
              <a:t>will you </a:t>
            </a:r>
            <a:r>
              <a:rPr lang="en-US" sz="4100" dirty="0" smtClean="0"/>
              <a:t>trust </a:t>
            </a:r>
            <a:r>
              <a:rPr lang="en-US" sz="4100" dirty="0"/>
              <a:t>in the </a:t>
            </a:r>
            <a:r>
              <a:rPr lang="en-US" sz="4100" dirty="0" smtClean="0"/>
              <a:t>Lord?</a:t>
            </a:r>
          </a:p>
          <a:p>
            <a:r>
              <a:rPr lang="en-US" sz="4100" dirty="0" smtClean="0"/>
              <a:t>Brother </a:t>
            </a:r>
            <a:r>
              <a:rPr lang="en-US" sz="4100" dirty="0"/>
              <a:t>will you </a:t>
            </a:r>
            <a:r>
              <a:rPr lang="en-US" sz="4100" dirty="0" smtClean="0"/>
              <a:t>trust </a:t>
            </a:r>
            <a:r>
              <a:rPr lang="en-US" sz="4100" dirty="0"/>
              <a:t>in the </a:t>
            </a:r>
            <a:r>
              <a:rPr lang="en-US" sz="4100" dirty="0" smtClean="0"/>
              <a:t>Lord </a:t>
            </a:r>
          </a:p>
          <a:p>
            <a:r>
              <a:rPr lang="en-US" sz="4100" dirty="0" smtClean="0"/>
              <a:t>till you die?</a:t>
            </a:r>
            <a:endParaRPr lang="en-US" sz="4100" dirty="0"/>
          </a:p>
        </p:txBody>
      </p:sp>
    </p:spTree>
    <p:extLst>
      <p:ext uri="{BB962C8B-B14F-4D97-AF65-F5344CB8AC3E}">
        <p14:creationId xmlns:p14="http://schemas.microsoft.com/office/powerpoint/2010/main" val="354241337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4127500"/>
          </a:xfrm>
        </p:spPr>
        <p:txBody>
          <a:bodyPr/>
          <a:lstStyle/>
          <a:p>
            <a:r>
              <a:rPr lang="en-US" sz="4000" dirty="0"/>
              <a:t>Preacher </a:t>
            </a:r>
            <a:r>
              <a:rPr lang="en-US" sz="4000" dirty="0" smtClean="0"/>
              <a:t>will you trust </a:t>
            </a:r>
            <a:r>
              <a:rPr lang="en-US" sz="4000" dirty="0"/>
              <a:t>in the </a:t>
            </a:r>
            <a:r>
              <a:rPr lang="en-US" sz="4000" dirty="0" smtClean="0"/>
              <a:t>Lord?</a:t>
            </a:r>
          </a:p>
          <a:p>
            <a:r>
              <a:rPr lang="en-US" sz="4000" dirty="0"/>
              <a:t>Preacher will you </a:t>
            </a:r>
            <a:r>
              <a:rPr lang="en-US" sz="4000" dirty="0" smtClean="0"/>
              <a:t>trust </a:t>
            </a:r>
            <a:r>
              <a:rPr lang="en-US" sz="4000" dirty="0"/>
              <a:t>in the </a:t>
            </a:r>
            <a:r>
              <a:rPr lang="en-US" sz="4000" dirty="0" smtClean="0"/>
              <a:t>Lord?</a:t>
            </a:r>
          </a:p>
          <a:p>
            <a:r>
              <a:rPr lang="en-US" sz="4000" dirty="0"/>
              <a:t>Preacher will you </a:t>
            </a:r>
            <a:r>
              <a:rPr lang="en-US" sz="4000" dirty="0" smtClean="0"/>
              <a:t>trust </a:t>
            </a:r>
            <a:r>
              <a:rPr lang="en-US" sz="4000" dirty="0"/>
              <a:t>in the </a:t>
            </a:r>
            <a:r>
              <a:rPr lang="en-US" sz="4000" dirty="0" smtClean="0"/>
              <a:t>Lord </a:t>
            </a:r>
          </a:p>
          <a:p>
            <a:r>
              <a:rPr lang="en-US" sz="4000" dirty="0" smtClean="0"/>
              <a:t>till you die?</a:t>
            </a:r>
            <a:endParaRPr lang="en-US" sz="4000" dirty="0"/>
          </a:p>
        </p:txBody>
      </p:sp>
    </p:spTree>
    <p:extLst>
      <p:ext uri="{BB962C8B-B14F-4D97-AF65-F5344CB8AC3E}">
        <p14:creationId xmlns:p14="http://schemas.microsoft.com/office/powerpoint/2010/main" val="1540053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4127500"/>
          </a:xfrm>
        </p:spPr>
        <p:txBody>
          <a:bodyPr/>
          <a:lstStyle/>
          <a:p>
            <a:r>
              <a:rPr lang="en-US" sz="4000" dirty="0"/>
              <a:t>Preacher </a:t>
            </a:r>
            <a:r>
              <a:rPr lang="en-US" sz="4000" dirty="0" smtClean="0"/>
              <a:t>will you trust </a:t>
            </a:r>
            <a:r>
              <a:rPr lang="en-US" sz="4000" dirty="0"/>
              <a:t>in the </a:t>
            </a:r>
            <a:r>
              <a:rPr lang="en-US" sz="4000" dirty="0" smtClean="0"/>
              <a:t>Lord?</a:t>
            </a:r>
          </a:p>
          <a:p>
            <a:r>
              <a:rPr lang="en-US" sz="4000" dirty="0"/>
              <a:t>Preacher will you </a:t>
            </a:r>
            <a:r>
              <a:rPr lang="en-US" sz="4000" dirty="0" smtClean="0"/>
              <a:t>trust </a:t>
            </a:r>
            <a:r>
              <a:rPr lang="en-US" sz="4000" dirty="0"/>
              <a:t>in the </a:t>
            </a:r>
            <a:r>
              <a:rPr lang="en-US" sz="4000" dirty="0" smtClean="0"/>
              <a:t>Lord?</a:t>
            </a:r>
          </a:p>
          <a:p>
            <a:r>
              <a:rPr lang="en-US" sz="4000" dirty="0"/>
              <a:t>Preacher will you </a:t>
            </a:r>
            <a:r>
              <a:rPr lang="en-US" sz="4000" dirty="0" smtClean="0"/>
              <a:t>trust </a:t>
            </a:r>
            <a:r>
              <a:rPr lang="en-US" sz="4000" dirty="0"/>
              <a:t>in the </a:t>
            </a:r>
            <a:r>
              <a:rPr lang="en-US" sz="4000" dirty="0" smtClean="0"/>
              <a:t>Lord </a:t>
            </a:r>
          </a:p>
          <a:p>
            <a:r>
              <a:rPr lang="en-US" sz="4000" dirty="0" smtClean="0"/>
              <a:t>till you die?</a:t>
            </a:r>
            <a:endParaRPr lang="en-US" sz="4000" dirty="0"/>
          </a:p>
        </p:txBody>
      </p:sp>
    </p:spTree>
    <p:extLst>
      <p:ext uri="{BB962C8B-B14F-4D97-AF65-F5344CB8AC3E}">
        <p14:creationId xmlns:p14="http://schemas.microsoft.com/office/powerpoint/2010/main" val="81735935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915202" name="Rectangle 2"/>
          <p:cNvSpPr>
            <a:spLocks noGrp="1" noChangeArrowheads="1"/>
          </p:cNvSpPr>
          <p:nvPr>
            <p:ph type="title"/>
          </p:nvPr>
        </p:nvSpPr>
        <p:spPr>
          <a:xfrm>
            <a:off x="685800" y="190500"/>
            <a:ext cx="7772400" cy="952500"/>
          </a:xfrm>
          <a:noFill/>
          <a:ln/>
        </p:spPr>
        <p:txBody>
          <a:bodyPr/>
          <a:lstStyle/>
          <a:p>
            <a:r>
              <a:rPr lang="en-US" dirty="0"/>
              <a:t>Reception of New Members</a:t>
            </a:r>
            <a:endParaRPr lang="en-US" sz="2800" dirty="0"/>
          </a:p>
        </p:txBody>
      </p:sp>
      <p:sp>
        <p:nvSpPr>
          <p:cNvPr id="4915203" name="Rectangle 3"/>
          <p:cNvSpPr>
            <a:spLocks noGrp="1" noChangeArrowheads="1"/>
          </p:cNvSpPr>
          <p:nvPr>
            <p:ph type="body" idx="1"/>
          </p:nvPr>
        </p:nvSpPr>
        <p:spPr>
          <a:xfrm>
            <a:off x="381000" y="1257300"/>
            <a:ext cx="8153400" cy="3238500"/>
          </a:xfrm>
          <a:noFill/>
          <a:ln/>
        </p:spPr>
        <p:txBody>
          <a:bodyPr/>
          <a:lstStyle/>
          <a:p>
            <a:pPr algn="l"/>
            <a:r>
              <a:rPr lang="en-US" sz="4700" dirty="0"/>
              <a:t>	We rejoice to recognize you as members of Christ's holy church and welcome you to this congregation of the United Methodist Church. </a:t>
            </a:r>
          </a:p>
        </p:txBody>
      </p:sp>
    </p:spTree>
    <p:extLst>
      <p:ext uri="{BB962C8B-B14F-4D97-AF65-F5344CB8AC3E}">
        <p14:creationId xmlns:p14="http://schemas.microsoft.com/office/powerpoint/2010/main" val="93921280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915202" name="Rectangle 2"/>
          <p:cNvSpPr>
            <a:spLocks noGrp="1" noChangeArrowheads="1"/>
          </p:cNvSpPr>
          <p:nvPr>
            <p:ph type="title"/>
          </p:nvPr>
        </p:nvSpPr>
        <p:spPr>
          <a:xfrm>
            <a:off x="685800" y="190500"/>
            <a:ext cx="7772400" cy="952500"/>
          </a:xfrm>
          <a:noFill/>
          <a:ln/>
        </p:spPr>
        <p:txBody>
          <a:bodyPr/>
          <a:lstStyle/>
          <a:p>
            <a:r>
              <a:rPr lang="en-US" dirty="0"/>
              <a:t>Reception of New Members</a:t>
            </a:r>
            <a:endParaRPr lang="en-US" sz="2800" dirty="0"/>
          </a:p>
        </p:txBody>
      </p:sp>
      <p:sp>
        <p:nvSpPr>
          <p:cNvPr id="4915203" name="Rectangle 3"/>
          <p:cNvSpPr>
            <a:spLocks noGrp="1" noChangeArrowheads="1"/>
          </p:cNvSpPr>
          <p:nvPr>
            <p:ph type="body" idx="1"/>
          </p:nvPr>
        </p:nvSpPr>
        <p:spPr>
          <a:xfrm>
            <a:off x="685800" y="1181100"/>
            <a:ext cx="7772400" cy="3238500"/>
          </a:xfrm>
          <a:noFill/>
          <a:ln/>
        </p:spPr>
        <p:txBody>
          <a:bodyPr/>
          <a:lstStyle/>
          <a:p>
            <a:pPr algn="l"/>
            <a:r>
              <a:rPr lang="en-US" sz="5000" dirty="0" smtClean="0"/>
              <a:t>	With </a:t>
            </a:r>
            <a:r>
              <a:rPr lang="en-US" sz="5000" dirty="0"/>
              <a:t>you we renew our vows to uphold it by our prayers, our presence, our gifts, our service, and our witness.</a:t>
            </a:r>
          </a:p>
        </p:txBody>
      </p:sp>
    </p:spTree>
    <p:extLst>
      <p:ext uri="{BB962C8B-B14F-4D97-AF65-F5344CB8AC3E}">
        <p14:creationId xmlns:p14="http://schemas.microsoft.com/office/powerpoint/2010/main" val="83729833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40866" name="Rectangle 2"/>
          <p:cNvSpPr>
            <a:spLocks noGrp="1" noChangeArrowheads="1"/>
          </p:cNvSpPr>
          <p:nvPr>
            <p:ph type="title"/>
          </p:nvPr>
        </p:nvSpPr>
        <p:spPr>
          <a:xfrm>
            <a:off x="685800" y="571500"/>
            <a:ext cx="7772400" cy="952500"/>
          </a:xfrm>
          <a:noFill/>
          <a:ln/>
        </p:spPr>
        <p:txBody>
          <a:bodyPr/>
          <a:lstStyle/>
          <a:p>
            <a:r>
              <a:rPr lang="en-US"/>
              <a:t>Sending Forth</a:t>
            </a:r>
            <a:br>
              <a:rPr lang="en-US"/>
            </a:br>
            <a:endParaRPr lang="en-US" sz="280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837698" name="Rectangle 2"/>
          <p:cNvSpPr>
            <a:spLocks noGrp="1" noChangeArrowheads="1"/>
          </p:cNvSpPr>
          <p:nvPr>
            <p:ph type="title"/>
          </p:nvPr>
        </p:nvSpPr>
        <p:spPr>
          <a:xfrm>
            <a:off x="685800" y="342900"/>
            <a:ext cx="7772400" cy="762000"/>
          </a:xfrm>
          <a:noFill/>
          <a:ln/>
        </p:spPr>
        <p:txBody>
          <a:bodyPr/>
          <a:lstStyle/>
          <a:p>
            <a:r>
              <a:rPr lang="en-US" dirty="0"/>
              <a:t>Go Now in Peace</a:t>
            </a:r>
          </a:p>
        </p:txBody>
      </p:sp>
      <p:sp>
        <p:nvSpPr>
          <p:cNvPr id="7837699" name="Rectangle 3"/>
          <p:cNvSpPr>
            <a:spLocks noGrp="1" noChangeArrowheads="1"/>
          </p:cNvSpPr>
          <p:nvPr>
            <p:ph type="body" idx="1"/>
          </p:nvPr>
        </p:nvSpPr>
        <p:spPr>
          <a:xfrm>
            <a:off x="762000" y="1485900"/>
            <a:ext cx="7772400" cy="3573198"/>
          </a:xfrm>
          <a:noFill/>
          <a:ln/>
        </p:spPr>
        <p:txBody>
          <a:bodyPr/>
          <a:lstStyle/>
          <a:p>
            <a:pPr>
              <a:spcBef>
                <a:spcPct val="0"/>
              </a:spcBef>
            </a:pPr>
            <a:r>
              <a:rPr lang="en-US" sz="5000" dirty="0"/>
              <a:t>Go now in peace. </a:t>
            </a:r>
            <a:endParaRPr lang="en-US" sz="5000" dirty="0" smtClean="0"/>
          </a:p>
          <a:p>
            <a:pPr>
              <a:spcBef>
                <a:spcPct val="0"/>
              </a:spcBef>
            </a:pPr>
            <a:r>
              <a:rPr lang="en-US" sz="5000" dirty="0" smtClean="0"/>
              <a:t>Never </a:t>
            </a:r>
            <a:r>
              <a:rPr lang="en-US" sz="5000" dirty="0"/>
              <a:t>be afraid. </a:t>
            </a:r>
          </a:p>
          <a:p>
            <a:pPr>
              <a:spcBef>
                <a:spcPct val="0"/>
              </a:spcBef>
            </a:pPr>
            <a:r>
              <a:rPr lang="en-US" sz="5000" dirty="0"/>
              <a:t>God will go with you </a:t>
            </a:r>
          </a:p>
          <a:p>
            <a:pPr>
              <a:spcBef>
                <a:spcPct val="0"/>
              </a:spcBef>
            </a:pPr>
            <a:r>
              <a:rPr lang="en-US" sz="5000" dirty="0"/>
              <a:t>each hour of every day.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837699" name="Rectangle 3"/>
          <p:cNvSpPr>
            <a:spLocks noGrp="1" noChangeArrowheads="1"/>
          </p:cNvSpPr>
          <p:nvPr>
            <p:ph type="body" idx="1"/>
          </p:nvPr>
        </p:nvSpPr>
        <p:spPr>
          <a:xfrm>
            <a:off x="609600" y="723900"/>
            <a:ext cx="7772400" cy="3573198"/>
          </a:xfrm>
          <a:noFill/>
          <a:ln/>
        </p:spPr>
        <p:txBody>
          <a:bodyPr/>
          <a:lstStyle/>
          <a:p>
            <a:pPr>
              <a:spcBef>
                <a:spcPct val="0"/>
              </a:spcBef>
            </a:pPr>
            <a:r>
              <a:rPr lang="en-US" sz="5000" dirty="0" smtClean="0"/>
              <a:t>Go </a:t>
            </a:r>
            <a:r>
              <a:rPr lang="en-US" sz="5000" dirty="0"/>
              <a:t>now in faith</a:t>
            </a:r>
            <a:r>
              <a:rPr lang="en-US" sz="5000" dirty="0" smtClean="0"/>
              <a:t>,</a:t>
            </a:r>
          </a:p>
          <a:p>
            <a:pPr>
              <a:spcBef>
                <a:spcPct val="0"/>
              </a:spcBef>
            </a:pPr>
            <a:r>
              <a:rPr lang="en-US" sz="5000" dirty="0" smtClean="0"/>
              <a:t>steadfast</a:t>
            </a:r>
            <a:r>
              <a:rPr lang="en-US" sz="5000" dirty="0"/>
              <a:t>, </a:t>
            </a:r>
            <a:endParaRPr lang="en-US" sz="5000" dirty="0" smtClean="0"/>
          </a:p>
          <a:p>
            <a:pPr>
              <a:spcBef>
                <a:spcPct val="0"/>
              </a:spcBef>
            </a:pPr>
            <a:r>
              <a:rPr lang="en-US" sz="5000" dirty="0" smtClean="0"/>
              <a:t>strong </a:t>
            </a:r>
            <a:r>
              <a:rPr lang="en-US" sz="5000" dirty="0"/>
              <a:t>and </a:t>
            </a:r>
            <a:r>
              <a:rPr lang="en-US" sz="5000" dirty="0" smtClean="0"/>
              <a:t>true.</a:t>
            </a:r>
          </a:p>
          <a:p>
            <a:pPr>
              <a:spcBef>
                <a:spcPct val="0"/>
              </a:spcBef>
            </a:pPr>
            <a:r>
              <a:rPr lang="en-US" sz="5000" dirty="0" smtClean="0"/>
              <a:t>Know </a:t>
            </a:r>
            <a:r>
              <a:rPr lang="en-US" sz="5000" dirty="0"/>
              <a:t>God will guide </a:t>
            </a:r>
            <a:r>
              <a:rPr lang="en-US" sz="5000" dirty="0" smtClean="0"/>
              <a:t>you</a:t>
            </a:r>
          </a:p>
          <a:p>
            <a:pPr>
              <a:spcBef>
                <a:spcPct val="0"/>
              </a:spcBef>
            </a:pPr>
            <a:r>
              <a:rPr lang="en-US" sz="5000" dirty="0" smtClean="0"/>
              <a:t>in </a:t>
            </a:r>
            <a:r>
              <a:rPr lang="en-US" sz="5000" dirty="0"/>
              <a:t>all you do.</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895069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4000"/>
                <a:lumOff val="26000"/>
              </a:schemeClr>
            </a:gs>
            <a:gs pos="100000">
              <a:srgbClr val="000000">
                <a:lumMod val="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46531" name="Rectangle 3"/>
          <p:cNvSpPr>
            <a:spLocks noGrp="1" noChangeArrowheads="1"/>
          </p:cNvSpPr>
          <p:nvPr>
            <p:ph type="body" idx="1"/>
          </p:nvPr>
        </p:nvSpPr>
        <p:spPr>
          <a:xfrm>
            <a:off x="76200" y="647700"/>
            <a:ext cx="9067800" cy="3060700"/>
          </a:xfrm>
        </p:spPr>
        <p:txBody>
          <a:bodyPr/>
          <a:lstStyle/>
          <a:p>
            <a:pPr>
              <a:spcBef>
                <a:spcPct val="0"/>
              </a:spcBef>
            </a:pPr>
            <a:r>
              <a:rPr lang="en-US" altLang="en-US" sz="5200" dirty="0"/>
              <a:t>and keep us still in grace, </a:t>
            </a:r>
            <a:endParaRPr lang="en-US" altLang="en-US" sz="5200" dirty="0" smtClean="0"/>
          </a:p>
          <a:p>
            <a:pPr>
              <a:spcBef>
                <a:spcPct val="0"/>
              </a:spcBef>
            </a:pPr>
            <a:r>
              <a:rPr lang="en-US" altLang="en-US" sz="5200" dirty="0" smtClean="0"/>
              <a:t>and </a:t>
            </a:r>
            <a:r>
              <a:rPr lang="en-US" altLang="en-US" sz="5200" dirty="0"/>
              <a:t>guide us </a:t>
            </a:r>
            <a:endParaRPr lang="en-US" altLang="en-US" sz="5200" dirty="0" smtClean="0"/>
          </a:p>
          <a:p>
            <a:pPr>
              <a:spcBef>
                <a:spcPct val="0"/>
              </a:spcBef>
            </a:pPr>
            <a:r>
              <a:rPr lang="en-US" altLang="en-US" sz="5200" dirty="0" smtClean="0"/>
              <a:t>when </a:t>
            </a:r>
            <a:r>
              <a:rPr lang="en-US" altLang="en-US" sz="5200" dirty="0"/>
              <a:t>perplexed; </a:t>
            </a:r>
            <a:endParaRPr lang="en-US" altLang="en-US" sz="5200" dirty="0" smtClean="0"/>
          </a:p>
          <a:p>
            <a:pPr>
              <a:spcBef>
                <a:spcPct val="0"/>
              </a:spcBef>
            </a:pPr>
            <a:r>
              <a:rPr lang="en-US" altLang="en-US" sz="5200" dirty="0" smtClean="0"/>
              <a:t>and </a:t>
            </a:r>
            <a:r>
              <a:rPr lang="en-US" altLang="en-US" sz="5200" dirty="0"/>
              <a:t>free us from all ills, </a:t>
            </a:r>
            <a:endParaRPr lang="en-US" altLang="en-US" sz="5200" dirty="0" smtClean="0"/>
          </a:p>
          <a:p>
            <a:pPr>
              <a:spcBef>
                <a:spcPct val="0"/>
              </a:spcBef>
            </a:pPr>
            <a:r>
              <a:rPr lang="en-US" altLang="en-US" sz="5200" dirty="0" smtClean="0"/>
              <a:t>in </a:t>
            </a:r>
            <a:r>
              <a:rPr lang="en-US" altLang="en-US" sz="5200" dirty="0"/>
              <a:t>this world and the next.</a:t>
            </a:r>
            <a:endParaRPr lang="en-US" altLang="en-US" sz="5200" dirty="0" smtClean="0"/>
          </a:p>
        </p:txBody>
      </p:sp>
    </p:spTree>
    <p:extLst>
      <p:ext uri="{BB962C8B-B14F-4D97-AF65-F5344CB8AC3E}">
        <p14:creationId xmlns:p14="http://schemas.microsoft.com/office/powerpoint/2010/main" val="194560189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65442" name="Rectangle 2"/>
          <p:cNvSpPr>
            <a:spLocks noChangeArrowheads="1"/>
          </p:cNvSpPr>
          <p:nvPr/>
        </p:nvSpPr>
        <p:spPr bwMode="auto">
          <a:xfrm>
            <a:off x="533400" y="3175000"/>
            <a:ext cx="8077200" cy="2159000"/>
          </a:xfrm>
          <a:prstGeom prst="rect">
            <a:avLst/>
          </a:prstGeom>
          <a:noFill/>
          <a:ln w="9525">
            <a:noFill/>
            <a:miter lim="800000"/>
            <a:headEnd/>
            <a:tailEnd/>
          </a:ln>
          <a:effectLst/>
        </p:spPr>
        <p:txBody>
          <a:bodyPr lIns="92075" tIns="46038" rIns="92075" bIns="46038" anchor="ctr"/>
          <a:lstStyle/>
          <a:p>
            <a:pPr>
              <a:lnSpc>
                <a:spcPct val="100000"/>
              </a:lnSpc>
              <a:spcBef>
                <a:spcPct val="0"/>
              </a:spcBef>
            </a:pPr>
            <a:endParaRPr lang="en-US" sz="3200">
              <a:latin typeface="Dominican Small Caps" pitchFamily="2" charset="0"/>
            </a:endParaRPr>
          </a:p>
        </p:txBody>
      </p:sp>
      <p:sp>
        <p:nvSpPr>
          <p:cNvPr id="2365443" name="Text Box 3"/>
          <p:cNvSpPr txBox="1">
            <a:spLocks noChangeArrowheads="1"/>
          </p:cNvSpPr>
          <p:nvPr/>
        </p:nvSpPr>
        <p:spPr bwMode="auto">
          <a:xfrm>
            <a:off x="3184540" y="1064956"/>
            <a:ext cx="5349875" cy="535531"/>
          </a:xfrm>
          <a:prstGeom prst="rect">
            <a:avLst/>
          </a:prstGeom>
          <a:noFill/>
          <a:ln w="9525">
            <a:noFill/>
            <a:miter lim="800000"/>
            <a:headEnd type="none" w="sm" len="sm"/>
            <a:tailEnd type="none" w="sm" len="sm"/>
          </a:ln>
          <a:effectLst/>
        </p:spPr>
        <p:txBody>
          <a:bodyPr>
            <a:spAutoFit/>
          </a:bodyPr>
          <a:lstStyle/>
          <a:p>
            <a:endParaRPr lang="en-US" sz="3200"/>
          </a:p>
        </p:txBody>
      </p:sp>
      <p:sp>
        <p:nvSpPr>
          <p:cNvPr id="2365445" name="Text Box 5"/>
          <p:cNvSpPr txBox="1">
            <a:spLocks noChangeArrowheads="1"/>
          </p:cNvSpPr>
          <p:nvPr/>
        </p:nvSpPr>
        <p:spPr bwMode="auto">
          <a:xfrm>
            <a:off x="0" y="478635"/>
            <a:ext cx="9144000" cy="854080"/>
          </a:xfrm>
          <a:prstGeom prst="rect">
            <a:avLst/>
          </a:prstGeom>
          <a:noFill/>
          <a:ln w="9525">
            <a:noFill/>
            <a:miter lim="800000"/>
            <a:headEnd type="none" w="sm" len="sm"/>
            <a:tailEnd type="none" w="sm" len="sm"/>
          </a:ln>
          <a:effectLst>
            <a:outerShdw dist="53882" dir="2700000" algn="ctr" rotWithShape="0">
              <a:srgbClr val="000000">
                <a:alpha val="50000"/>
              </a:srgbClr>
            </a:outerShdw>
          </a:effectLst>
        </p:spPr>
        <p:txBody>
          <a:bodyPr wrap="square">
            <a:spAutoFit/>
          </a:bodyPr>
          <a:lstStyle/>
          <a:p>
            <a:pPr algn="ctr"/>
            <a:r>
              <a:rPr lang="en-US" sz="5500" dirty="0" smtClean="0">
                <a:solidFill>
                  <a:srgbClr val="FFFF00"/>
                </a:solidFill>
                <a:latin typeface="Tahoma" panose="020B0604030504040204" pitchFamily="34" charset="0"/>
                <a:ea typeface="Tahoma" panose="020B0604030504040204" pitchFamily="34" charset="0"/>
                <a:cs typeface="Tahoma" panose="020B0604030504040204" pitchFamily="34" charset="0"/>
              </a:rPr>
              <a:t>Postlude</a:t>
            </a:r>
          </a:p>
        </p:txBody>
      </p:sp>
    </p:spTree>
    <p:extLst>
      <p:ext uri="{BB962C8B-B14F-4D97-AF65-F5344CB8AC3E}">
        <p14:creationId xmlns:p14="http://schemas.microsoft.com/office/powerpoint/2010/main" val="316297046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32"/>
            </a:gs>
            <a:gs pos="100000">
              <a:srgbClr val="000014">
                <a:alpha val="96863"/>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08354" y="1636752"/>
            <a:ext cx="5349875" cy="535531"/>
          </a:xfrm>
          <a:prstGeom prst="rect">
            <a:avLst/>
          </a:prstGeom>
          <a:noFill/>
          <a:ln w="9525">
            <a:noFill/>
            <a:miter lim="800000"/>
            <a:headEnd type="none" w="sm" len="sm"/>
            <a:tailEnd type="none" w="sm" len="sm"/>
          </a:ln>
        </p:spPr>
        <p:txBody>
          <a:bodyPr lIns="91440" tIns="45720" rIns="91440" bIns="45720">
            <a:spAutoFit/>
          </a:bodyPr>
          <a:lstStyle/>
          <a:p>
            <a:endParaRPr lang="en-US" sz="320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34" y="1219200"/>
            <a:ext cx="7411357" cy="3276600"/>
          </a:xfrm>
          <a:prstGeom prst="rect">
            <a:avLst/>
          </a:prstGeom>
        </p:spPr>
      </p:pic>
    </p:spTree>
    <p:custDataLst>
      <p:tags r:id="rId1"/>
    </p:custDataLst>
    <p:extLst>
      <p:ext uri="{BB962C8B-B14F-4D97-AF65-F5344CB8AC3E}">
        <p14:creationId xmlns:p14="http://schemas.microsoft.com/office/powerpoint/2010/main" val="8741878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4000"/>
                <a:lumOff val="26000"/>
              </a:schemeClr>
            </a:gs>
            <a:gs pos="100000">
              <a:srgbClr val="000000">
                <a:lumMod val="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46531" name="Rectangle 3"/>
          <p:cNvSpPr>
            <a:spLocks noGrp="1" noChangeArrowheads="1"/>
          </p:cNvSpPr>
          <p:nvPr>
            <p:ph type="body" idx="1"/>
          </p:nvPr>
        </p:nvSpPr>
        <p:spPr>
          <a:xfrm>
            <a:off x="76200" y="342900"/>
            <a:ext cx="9067800" cy="3060700"/>
          </a:xfrm>
        </p:spPr>
        <p:txBody>
          <a:bodyPr/>
          <a:lstStyle/>
          <a:p>
            <a:pPr>
              <a:spcBef>
                <a:spcPct val="0"/>
              </a:spcBef>
            </a:pPr>
            <a:r>
              <a:rPr lang="en-US" altLang="en-US" sz="5200" dirty="0"/>
              <a:t> All praise and thanks to God the Father now be given; </a:t>
            </a:r>
            <a:endParaRPr lang="en-US" altLang="en-US" sz="5200" dirty="0" smtClean="0"/>
          </a:p>
          <a:p>
            <a:pPr>
              <a:spcBef>
                <a:spcPct val="0"/>
              </a:spcBef>
            </a:pPr>
            <a:r>
              <a:rPr lang="en-US" altLang="en-US" sz="5200" dirty="0" smtClean="0"/>
              <a:t>the </a:t>
            </a:r>
            <a:r>
              <a:rPr lang="en-US" altLang="en-US" sz="5200" dirty="0"/>
              <a:t>Son, and </a:t>
            </a:r>
            <a:endParaRPr lang="en-US" altLang="en-US" sz="5200" dirty="0" smtClean="0"/>
          </a:p>
          <a:p>
            <a:pPr>
              <a:spcBef>
                <a:spcPct val="0"/>
              </a:spcBef>
            </a:pPr>
            <a:r>
              <a:rPr lang="en-US" altLang="en-US" sz="5200" dirty="0" smtClean="0"/>
              <a:t>him </a:t>
            </a:r>
            <a:r>
              <a:rPr lang="en-US" altLang="en-US" sz="5200" dirty="0"/>
              <a:t>who reigns </a:t>
            </a:r>
            <a:endParaRPr lang="en-US" altLang="en-US" sz="5200" dirty="0" smtClean="0"/>
          </a:p>
          <a:p>
            <a:pPr>
              <a:spcBef>
                <a:spcPct val="0"/>
              </a:spcBef>
            </a:pPr>
            <a:r>
              <a:rPr lang="en-US" altLang="en-US" sz="5200" dirty="0" smtClean="0"/>
              <a:t>with </a:t>
            </a:r>
            <a:r>
              <a:rPr lang="en-US" altLang="en-US" sz="5200" dirty="0"/>
              <a:t>them in </a:t>
            </a:r>
            <a:endParaRPr lang="en-US" altLang="en-US" sz="5200" dirty="0" smtClean="0"/>
          </a:p>
          <a:p>
            <a:pPr>
              <a:spcBef>
                <a:spcPct val="0"/>
              </a:spcBef>
            </a:pPr>
            <a:r>
              <a:rPr lang="en-US" altLang="en-US" sz="5200" dirty="0" smtClean="0"/>
              <a:t>highest </a:t>
            </a:r>
            <a:r>
              <a:rPr lang="en-US" altLang="en-US" sz="5200" dirty="0"/>
              <a:t>heaven;</a:t>
            </a:r>
            <a:endParaRPr lang="en-US" altLang="en-US" sz="5200" dirty="0" smtClean="0"/>
          </a:p>
        </p:txBody>
      </p:sp>
    </p:spTree>
    <p:extLst>
      <p:ext uri="{BB962C8B-B14F-4D97-AF65-F5344CB8AC3E}">
        <p14:creationId xmlns:p14="http://schemas.microsoft.com/office/powerpoint/2010/main" val="1717857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4000"/>
                <a:lumOff val="26000"/>
              </a:schemeClr>
            </a:gs>
            <a:gs pos="100000">
              <a:srgbClr val="000000">
                <a:lumMod val="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46531" name="Rectangle 3"/>
          <p:cNvSpPr>
            <a:spLocks noGrp="1" noChangeArrowheads="1"/>
          </p:cNvSpPr>
          <p:nvPr>
            <p:ph type="body" idx="1"/>
          </p:nvPr>
        </p:nvSpPr>
        <p:spPr>
          <a:xfrm>
            <a:off x="76200" y="635000"/>
            <a:ext cx="9067800" cy="3060700"/>
          </a:xfrm>
        </p:spPr>
        <p:txBody>
          <a:bodyPr/>
          <a:lstStyle/>
          <a:p>
            <a:pPr>
              <a:spcBef>
                <a:spcPct val="0"/>
              </a:spcBef>
            </a:pPr>
            <a:r>
              <a:rPr lang="en-US" altLang="en-US" sz="5200" dirty="0"/>
              <a:t>the one eternal God, </a:t>
            </a:r>
            <a:endParaRPr lang="en-US" altLang="en-US" sz="5200" dirty="0" smtClean="0"/>
          </a:p>
          <a:p>
            <a:pPr>
              <a:spcBef>
                <a:spcPct val="0"/>
              </a:spcBef>
            </a:pPr>
            <a:r>
              <a:rPr lang="en-US" altLang="en-US" sz="5200" dirty="0" smtClean="0"/>
              <a:t>whom </a:t>
            </a:r>
            <a:r>
              <a:rPr lang="en-US" altLang="en-US" sz="5200" dirty="0"/>
              <a:t>earth </a:t>
            </a:r>
            <a:endParaRPr lang="en-US" altLang="en-US" sz="5200" dirty="0" smtClean="0"/>
          </a:p>
          <a:p>
            <a:pPr>
              <a:spcBef>
                <a:spcPct val="0"/>
              </a:spcBef>
            </a:pPr>
            <a:r>
              <a:rPr lang="en-US" altLang="en-US" sz="5200" dirty="0" smtClean="0"/>
              <a:t>and </a:t>
            </a:r>
            <a:r>
              <a:rPr lang="en-US" altLang="en-US" sz="5200" dirty="0"/>
              <a:t>heaven adore; </a:t>
            </a:r>
            <a:endParaRPr lang="en-US" altLang="en-US" sz="5200" dirty="0" smtClean="0"/>
          </a:p>
          <a:p>
            <a:pPr>
              <a:spcBef>
                <a:spcPct val="0"/>
              </a:spcBef>
            </a:pPr>
            <a:r>
              <a:rPr lang="en-US" altLang="en-US" sz="5200" dirty="0" smtClean="0"/>
              <a:t>for </a:t>
            </a:r>
            <a:r>
              <a:rPr lang="en-US" altLang="en-US" sz="5200" dirty="0"/>
              <a:t>thus it was, is now, </a:t>
            </a:r>
            <a:endParaRPr lang="en-US" altLang="en-US" sz="5200" dirty="0" smtClean="0"/>
          </a:p>
          <a:p>
            <a:pPr>
              <a:spcBef>
                <a:spcPct val="0"/>
              </a:spcBef>
            </a:pPr>
            <a:r>
              <a:rPr lang="en-US" altLang="en-US" sz="5200" dirty="0" smtClean="0"/>
              <a:t>and </a:t>
            </a:r>
            <a:r>
              <a:rPr lang="en-US" altLang="en-US" sz="5200" dirty="0"/>
              <a:t>shall be evermore.</a:t>
            </a:r>
            <a:endParaRPr lang="en-US" altLang="en-US" sz="5200" dirty="0" smtClean="0"/>
          </a:p>
        </p:txBody>
      </p:sp>
    </p:spTree>
    <p:extLst>
      <p:ext uri="{BB962C8B-B14F-4D97-AF65-F5344CB8AC3E}">
        <p14:creationId xmlns:p14="http://schemas.microsoft.com/office/powerpoint/2010/main" val="25540127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a:lstStyle/>
          <a:p>
            <a:r>
              <a:rPr lang="en-US" altLang="en-US" dirty="0" smtClean="0"/>
              <a:t>Congregational Prayer</a:t>
            </a:r>
            <a:endParaRPr lang="en-US" altLang="en-US" dirty="0" smtClean="0">
              <a:solidFill>
                <a:schemeClr val="tx1"/>
              </a:solidFill>
            </a:endParaRPr>
          </a:p>
        </p:txBody>
      </p:sp>
      <p:sp>
        <p:nvSpPr>
          <p:cNvPr id="932867" name="Rectangle 3"/>
          <p:cNvSpPr>
            <a:spLocks noGrp="1" noChangeArrowheads="1"/>
          </p:cNvSpPr>
          <p:nvPr>
            <p:ph idx="1"/>
          </p:nvPr>
        </p:nvSpPr>
        <p:spPr>
          <a:xfrm>
            <a:off x="381000" y="800100"/>
            <a:ext cx="8229600" cy="4114800"/>
          </a:xfrm>
        </p:spPr>
        <p:txBody>
          <a:bodyPr/>
          <a:lstStyle/>
          <a:p>
            <a:pPr algn="l"/>
            <a:r>
              <a:rPr lang="en-US" sz="4800" dirty="0" smtClean="0"/>
              <a:t> </a:t>
            </a:r>
            <a:r>
              <a:rPr lang="en-US" sz="4800" dirty="0"/>
              <a:t>Gracious God, thank you for the opportunities and blessings you have given me. Lord, fill my heart with thankfulness and generosity. Amen. </a:t>
            </a:r>
            <a:endParaRPr lang="en-US" sz="4500" dirty="0"/>
          </a:p>
        </p:txBody>
      </p:sp>
    </p:spTree>
    <p:extLst>
      <p:ext uri="{BB962C8B-B14F-4D97-AF65-F5344CB8AC3E}">
        <p14:creationId xmlns:p14="http://schemas.microsoft.com/office/powerpoint/2010/main" val="108289169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0.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6.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7.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7.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8.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9.xml><?xml version="1.0" encoding="utf-8"?>
<p:tagLst xmlns:a="http://schemas.openxmlformats.org/drawingml/2006/main" xmlns:r="http://schemas.openxmlformats.org/officeDocument/2006/relationships" xmlns:p="http://schemas.openxmlformats.org/presentationml/2006/main">
  <p:tag name="POWER3D OPTIONS" val="Medium "/>
</p:tagLst>
</file>

<file path=ppt/theme/theme1.xml><?xml version="1.0" encoding="utf-8"?>
<a:theme xmlns:a="http://schemas.openxmlformats.org/drawingml/2006/main" name="11 boilerplate">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UMC Standard">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UMC Standard">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Custom 1">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9 boilerplate communion">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WUMC Standard">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UMC Standard">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11 boilerplate">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WUMC Standard">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11 boilerplate</Template>
  <TotalTime>16109</TotalTime>
  <Words>733</Words>
  <Application>Microsoft Office PowerPoint</Application>
  <PresentationFormat>On-screen Show (16:10)</PresentationFormat>
  <Paragraphs>180</Paragraphs>
  <Slides>61</Slides>
  <Notes>26</Notes>
  <HiddenSlides>0</HiddenSlides>
  <MMClips>0</MMClips>
  <ScaleCrop>false</ScaleCrop>
  <HeadingPairs>
    <vt:vector size="4" baseType="variant">
      <vt:variant>
        <vt:lpstr>Theme</vt:lpstr>
      </vt:variant>
      <vt:variant>
        <vt:i4>10</vt:i4>
      </vt:variant>
      <vt:variant>
        <vt:lpstr>Slide Titles</vt:lpstr>
      </vt:variant>
      <vt:variant>
        <vt:i4>61</vt:i4>
      </vt:variant>
    </vt:vector>
  </HeadingPairs>
  <TitlesOfParts>
    <vt:vector size="71" baseType="lpstr">
      <vt:lpstr>11 boilerplate</vt:lpstr>
      <vt:lpstr>1_WUMC Standard</vt:lpstr>
      <vt:lpstr>WUMC Standard</vt:lpstr>
      <vt:lpstr>2_9 boilerplate communion</vt:lpstr>
      <vt:lpstr>Office Theme</vt:lpstr>
      <vt:lpstr>3_WUMC Standard</vt:lpstr>
      <vt:lpstr>2_WUMC Standard</vt:lpstr>
      <vt:lpstr>1_11 boilerplate</vt:lpstr>
      <vt:lpstr>6_WUMC Standard</vt:lpstr>
      <vt:lpstr>1_Office Theme</vt:lpstr>
      <vt:lpstr>PowerPoint Presentation</vt:lpstr>
      <vt:lpstr>Gathering Music</vt:lpstr>
      <vt:lpstr>Now thank we all our God,</vt:lpstr>
      <vt:lpstr>PowerPoint Presentation</vt:lpstr>
      <vt:lpstr>PowerPoint Presentation</vt:lpstr>
      <vt:lpstr>PowerPoint Presentation</vt:lpstr>
      <vt:lpstr>PowerPoint Presentation</vt:lpstr>
      <vt:lpstr>PowerPoint Presentation</vt:lpstr>
      <vt:lpstr>Congregational Prayer</vt:lpstr>
      <vt:lpstr>Passing the Peace of Christ </vt:lpstr>
      <vt:lpstr>Welcome! </vt:lpstr>
      <vt:lpstr>We are the Chruch</vt:lpstr>
      <vt:lpstr>PowerPoint Presentation</vt:lpstr>
      <vt:lpstr>PowerPoint Presentation</vt:lpstr>
      <vt:lpstr>PowerPoint Presentation</vt:lpstr>
      <vt:lpstr>Prayers of the People</vt:lpstr>
      <vt:lpstr>The Lord’s Prayer</vt:lpstr>
      <vt:lpstr>PowerPoint Presentation</vt:lpstr>
      <vt:lpstr>PowerPoint Presentation</vt:lpstr>
      <vt:lpstr>Matthew 6: 25-33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to the Offering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Offertory</vt:lpstr>
      <vt:lpstr>Offertory</vt:lpstr>
      <vt:lpstr>Doxology</vt:lpstr>
      <vt:lpstr>PowerPoint Presentation</vt:lpstr>
      <vt:lpstr>PowerPoint Presentation</vt:lpstr>
      <vt:lpstr> I will trust in the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Reception of New Members</vt:lpstr>
      <vt:lpstr>Reception of New Members</vt:lpstr>
      <vt:lpstr>Sending Forth </vt:lpstr>
      <vt:lpstr>Go Now in Peace</vt:lpstr>
      <vt:lpstr>PowerPoint Presentation</vt:lpstr>
      <vt:lpstr>PowerPoint Presentation</vt:lpstr>
      <vt:lpstr>PowerPoint Presentation</vt:lpstr>
    </vt:vector>
  </TitlesOfParts>
  <Company>WUMC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Webster</cp:lastModifiedBy>
  <cp:revision>447</cp:revision>
  <dcterms:created xsi:type="dcterms:W3CDTF">2013-03-10T12:24:28Z</dcterms:created>
  <dcterms:modified xsi:type="dcterms:W3CDTF">2015-11-22T13:14:09Z</dcterms:modified>
</cp:coreProperties>
</file>