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9.xml" ContentType="application/vnd.openxmlformats-officedocument.presentationml.tags+xml"/>
  <Override PartName="/ppt/notesSlides/notesSlide20.xml" ContentType="application/vnd.openxmlformats-officedocument.presentationml.notesSlide+xml"/>
  <Override PartName="/ppt/tags/tag10.xml" ContentType="application/vnd.openxmlformats-officedocument.presentationml.tags+xml"/>
  <Override PartName="/ppt/notesSlides/notesSlide21.xml" ContentType="application/vnd.openxmlformats-officedocument.presentationml.notesSlide+xml"/>
  <Override PartName="/ppt/tags/tag11.xml" ContentType="application/vnd.openxmlformats-officedocument.presentationml.tags+xml"/>
  <Override PartName="/ppt/notesSlides/notesSlide22.xml" ContentType="application/vnd.openxmlformats-officedocument.presentationml.notesSlide+xml"/>
  <Override PartName="/ppt/tags/tag12.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7" r:id="rId2"/>
    <p:sldMasterId id="2147483713" r:id="rId3"/>
    <p:sldMasterId id="2147483726" r:id="rId4"/>
    <p:sldMasterId id="2147483752" r:id="rId5"/>
    <p:sldMasterId id="2147483764" r:id="rId6"/>
    <p:sldMasterId id="2147484050" r:id="rId7"/>
    <p:sldMasterId id="2147484062" r:id="rId8"/>
  </p:sldMasterIdLst>
  <p:notesMasterIdLst>
    <p:notesMasterId r:id="rId99"/>
  </p:notesMasterIdLst>
  <p:handoutMasterIdLst>
    <p:handoutMasterId r:id="rId100"/>
  </p:handoutMasterIdLst>
  <p:sldIdLst>
    <p:sldId id="8217" r:id="rId9"/>
    <p:sldId id="9700" r:id="rId10"/>
    <p:sldId id="9701" r:id="rId11"/>
    <p:sldId id="9702" r:id="rId12"/>
    <p:sldId id="9703" r:id="rId13"/>
    <p:sldId id="9704" r:id="rId14"/>
    <p:sldId id="9705" r:id="rId15"/>
    <p:sldId id="9706" r:id="rId16"/>
    <p:sldId id="9707" r:id="rId17"/>
    <p:sldId id="9708" r:id="rId18"/>
    <p:sldId id="9709" r:id="rId19"/>
    <p:sldId id="9710" r:id="rId20"/>
    <p:sldId id="9711" r:id="rId21"/>
    <p:sldId id="9712" r:id="rId22"/>
    <p:sldId id="9713" r:id="rId23"/>
    <p:sldId id="9714" r:id="rId24"/>
    <p:sldId id="8522" r:id="rId25"/>
    <p:sldId id="9715" r:id="rId26"/>
    <p:sldId id="9716" r:id="rId27"/>
    <p:sldId id="9717" r:id="rId28"/>
    <p:sldId id="9718" r:id="rId29"/>
    <p:sldId id="9719" r:id="rId30"/>
    <p:sldId id="9720" r:id="rId31"/>
    <p:sldId id="9721" r:id="rId32"/>
    <p:sldId id="9722" r:id="rId33"/>
    <p:sldId id="9723" r:id="rId34"/>
    <p:sldId id="9724" r:id="rId35"/>
    <p:sldId id="9725" r:id="rId36"/>
    <p:sldId id="6194" r:id="rId37"/>
    <p:sldId id="9179" r:id="rId38"/>
    <p:sldId id="8946" r:id="rId39"/>
    <p:sldId id="9607" r:id="rId40"/>
    <p:sldId id="9608" r:id="rId41"/>
    <p:sldId id="9609" r:id="rId42"/>
    <p:sldId id="9610" r:id="rId43"/>
    <p:sldId id="9611" r:id="rId44"/>
    <p:sldId id="9612" r:id="rId45"/>
    <p:sldId id="9613" r:id="rId46"/>
    <p:sldId id="9615" r:id="rId47"/>
    <p:sldId id="9616" r:id="rId48"/>
    <p:sldId id="9663" r:id="rId49"/>
    <p:sldId id="9664" r:id="rId50"/>
    <p:sldId id="9665" r:id="rId51"/>
    <p:sldId id="9666" r:id="rId52"/>
    <p:sldId id="9667" r:id="rId53"/>
    <p:sldId id="9668" r:id="rId54"/>
    <p:sldId id="9669" r:id="rId55"/>
    <p:sldId id="9670" r:id="rId56"/>
    <p:sldId id="9671" r:id="rId57"/>
    <p:sldId id="9672" r:id="rId58"/>
    <p:sldId id="9673" r:id="rId59"/>
    <p:sldId id="9674" r:id="rId60"/>
    <p:sldId id="9675" r:id="rId61"/>
    <p:sldId id="9618" r:id="rId62"/>
    <p:sldId id="9676" r:id="rId63"/>
    <p:sldId id="9677" r:id="rId64"/>
    <p:sldId id="9678" r:id="rId65"/>
    <p:sldId id="9679" r:id="rId66"/>
    <p:sldId id="9680" r:id="rId67"/>
    <p:sldId id="9681" r:id="rId68"/>
    <p:sldId id="9682" r:id="rId69"/>
    <p:sldId id="9683" r:id="rId70"/>
    <p:sldId id="9684" r:id="rId71"/>
    <p:sldId id="9685" r:id="rId72"/>
    <p:sldId id="9686" r:id="rId73"/>
    <p:sldId id="9687" r:id="rId74"/>
    <p:sldId id="9621" r:id="rId75"/>
    <p:sldId id="9622" r:id="rId76"/>
    <p:sldId id="9623" r:id="rId77"/>
    <p:sldId id="9624" r:id="rId78"/>
    <p:sldId id="9163" r:id="rId79"/>
    <p:sldId id="9688" r:id="rId80"/>
    <p:sldId id="9689" r:id="rId81"/>
    <p:sldId id="9690" r:id="rId82"/>
    <p:sldId id="9691" r:id="rId83"/>
    <p:sldId id="9692" r:id="rId84"/>
    <p:sldId id="9693" r:id="rId85"/>
    <p:sldId id="9694" r:id="rId86"/>
    <p:sldId id="9695" r:id="rId87"/>
    <p:sldId id="9696" r:id="rId88"/>
    <p:sldId id="9697" r:id="rId89"/>
    <p:sldId id="9698" r:id="rId90"/>
    <p:sldId id="9699" r:id="rId91"/>
    <p:sldId id="9662" r:id="rId92"/>
    <p:sldId id="7713" r:id="rId93"/>
    <p:sldId id="7714" r:id="rId94"/>
    <p:sldId id="2123" r:id="rId95"/>
    <p:sldId id="7235" r:id="rId96"/>
    <p:sldId id="7236" r:id="rId97"/>
    <p:sldId id="8453" r:id="rId98"/>
  </p:sldIdLst>
  <p:sldSz cx="9144000" cy="5715000" type="screen16x10"/>
  <p:notesSz cx="6858000" cy="9028113"/>
  <p:defaultTextStyle>
    <a:defPPr>
      <a:defRPr lang="en-US"/>
    </a:defPPr>
    <a:lvl1pPr algn="l" rtl="0" eaLnBrk="0" fontAlgn="base" hangingPunct="0">
      <a:lnSpc>
        <a:spcPct val="90000"/>
      </a:lnSpc>
      <a:spcBef>
        <a:spcPct val="20000"/>
      </a:spcBef>
      <a:spcAft>
        <a:spcPct val="0"/>
      </a:spcAft>
      <a:defRPr sz="2800" kern="1200">
        <a:solidFill>
          <a:schemeClr val="tx1"/>
        </a:solidFill>
        <a:latin typeface="Times New Roman" pitchFamily="18" charset="0"/>
        <a:ea typeface="+mn-ea"/>
        <a:cs typeface="+mn-cs"/>
      </a:defRPr>
    </a:lvl1pPr>
    <a:lvl2pPr marL="457200" algn="l" rtl="0" eaLnBrk="0" fontAlgn="base" hangingPunct="0">
      <a:lnSpc>
        <a:spcPct val="90000"/>
      </a:lnSpc>
      <a:spcBef>
        <a:spcPct val="20000"/>
      </a:spcBef>
      <a:spcAft>
        <a:spcPct val="0"/>
      </a:spcAft>
      <a:defRPr sz="2800" kern="1200">
        <a:solidFill>
          <a:schemeClr val="tx1"/>
        </a:solidFill>
        <a:latin typeface="Times New Roman" pitchFamily="18" charset="0"/>
        <a:ea typeface="+mn-ea"/>
        <a:cs typeface="+mn-cs"/>
      </a:defRPr>
    </a:lvl2pPr>
    <a:lvl3pPr marL="914400" algn="l" rtl="0" eaLnBrk="0" fontAlgn="base" hangingPunct="0">
      <a:lnSpc>
        <a:spcPct val="90000"/>
      </a:lnSpc>
      <a:spcBef>
        <a:spcPct val="20000"/>
      </a:spcBef>
      <a:spcAft>
        <a:spcPct val="0"/>
      </a:spcAft>
      <a:defRPr sz="2800" kern="1200">
        <a:solidFill>
          <a:schemeClr val="tx1"/>
        </a:solidFill>
        <a:latin typeface="Times New Roman" pitchFamily="18" charset="0"/>
        <a:ea typeface="+mn-ea"/>
        <a:cs typeface="+mn-cs"/>
      </a:defRPr>
    </a:lvl3pPr>
    <a:lvl4pPr marL="1371600" algn="l" rtl="0" eaLnBrk="0" fontAlgn="base" hangingPunct="0">
      <a:lnSpc>
        <a:spcPct val="90000"/>
      </a:lnSpc>
      <a:spcBef>
        <a:spcPct val="20000"/>
      </a:spcBef>
      <a:spcAft>
        <a:spcPct val="0"/>
      </a:spcAft>
      <a:defRPr sz="2800" kern="1200">
        <a:solidFill>
          <a:schemeClr val="tx1"/>
        </a:solidFill>
        <a:latin typeface="Times New Roman" pitchFamily="18" charset="0"/>
        <a:ea typeface="+mn-ea"/>
        <a:cs typeface="+mn-cs"/>
      </a:defRPr>
    </a:lvl4pPr>
    <a:lvl5pPr marL="1828800" algn="l" rtl="0" eaLnBrk="0" fontAlgn="base" hangingPunct="0">
      <a:lnSpc>
        <a:spcPct val="90000"/>
      </a:lnSpc>
      <a:spcBef>
        <a:spcPct val="2000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808080"/>
    <a:srgbClr val="B2B2B2"/>
    <a:srgbClr val="FF9900"/>
    <a:srgbClr val="008000"/>
    <a:srgbClr val="FF0000"/>
    <a:srgbClr val="FFFF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24254" autoAdjust="0"/>
    <p:restoredTop sz="93944" autoAdjust="0"/>
  </p:normalViewPr>
  <p:slideViewPr>
    <p:cSldViewPr>
      <p:cViewPr>
        <p:scale>
          <a:sx n="66" d="100"/>
          <a:sy n="66" d="100"/>
        </p:scale>
        <p:origin x="-1014" y="-1236"/>
      </p:cViewPr>
      <p:guideLst>
        <p:guide orient="horz" pos="180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slide" Target="slides/slide81.xml"/><Relationship Id="rId7" Type="http://schemas.openxmlformats.org/officeDocument/2006/relationships/slideMaster" Target="slideMasters/slideMaster7.xml"/><Relationship Id="rId71" Type="http://schemas.openxmlformats.org/officeDocument/2006/relationships/slide" Target="slides/slide63.xml"/><Relationship Id="rId92" Type="http://schemas.openxmlformats.org/officeDocument/2006/relationships/slide" Target="slides/slide84.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slide" Target="slides/slide71.xml"/><Relationship Id="rId87" Type="http://schemas.openxmlformats.org/officeDocument/2006/relationships/slide" Target="slides/slide79.xml"/><Relationship Id="rId102"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3.xml"/><Relationship Id="rId82" Type="http://schemas.openxmlformats.org/officeDocument/2006/relationships/slide" Target="slides/slide74.xml"/><Relationship Id="rId90" Type="http://schemas.openxmlformats.org/officeDocument/2006/relationships/slide" Target="slides/slide82.xml"/><Relationship Id="rId95" Type="http://schemas.openxmlformats.org/officeDocument/2006/relationships/slide" Target="slides/slide87.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100"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slide" Target="slides/slide77.xml"/><Relationship Id="rId93" Type="http://schemas.openxmlformats.org/officeDocument/2006/relationships/slide" Target="slides/slide85.xml"/><Relationship Id="rId98" Type="http://schemas.openxmlformats.org/officeDocument/2006/relationships/slide" Target="slides/slide90.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103" Type="http://schemas.openxmlformats.org/officeDocument/2006/relationships/theme" Target="theme/theme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slide" Target="slides/slide80.xml"/><Relationship Id="rId91" Type="http://schemas.openxmlformats.org/officeDocument/2006/relationships/slide" Target="slides/slide83.xml"/><Relationship Id="rId96" Type="http://schemas.openxmlformats.org/officeDocument/2006/relationships/slide" Target="slides/slide8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slide" Target="slides/slide86.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slide" Target="slides/slide89.xml"/><Relationship Id="rId10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08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sz="quarter" idx="1"/>
          </p:nvPr>
        </p:nvSpPr>
        <p:spPr bwMode="auto">
          <a:xfrm>
            <a:off x="3886200" y="0"/>
            <a:ext cx="2971800" cy="4508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a:defRPr sz="1200"/>
            </a:lvl1pPr>
          </a:lstStyle>
          <a:p>
            <a:endParaRPr lang="en-US"/>
          </a:p>
        </p:txBody>
      </p:sp>
      <p:sp>
        <p:nvSpPr>
          <p:cNvPr id="3076" name="Rectangle 4"/>
          <p:cNvSpPr>
            <a:spLocks noGrp="1" noChangeArrowheads="1"/>
          </p:cNvSpPr>
          <p:nvPr>
            <p:ph type="ftr" sz="quarter" idx="2"/>
          </p:nvPr>
        </p:nvSpPr>
        <p:spPr bwMode="auto">
          <a:xfrm>
            <a:off x="0" y="8577263"/>
            <a:ext cx="2971800" cy="45085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defRPr sz="1200"/>
            </a:lvl1pPr>
          </a:lstStyle>
          <a:p>
            <a:endParaRPr lang="en-US"/>
          </a:p>
        </p:txBody>
      </p:sp>
      <p:sp>
        <p:nvSpPr>
          <p:cNvPr id="3077" name="Rectangle 5"/>
          <p:cNvSpPr>
            <a:spLocks noGrp="1" noChangeArrowheads="1"/>
          </p:cNvSpPr>
          <p:nvPr>
            <p:ph type="sldNum" sz="quarter" idx="3"/>
          </p:nvPr>
        </p:nvSpPr>
        <p:spPr bwMode="auto">
          <a:xfrm>
            <a:off x="3886200" y="8577263"/>
            <a:ext cx="2971800" cy="45085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r">
              <a:defRPr sz="1200"/>
            </a:lvl1pPr>
          </a:lstStyle>
          <a:p>
            <a:fld id="{447589DD-38BE-4EF1-B18E-AD310D73AF9D}" type="slidenum">
              <a:rPr lang="en-US"/>
              <a:pPr/>
              <a:t>‹#›</a:t>
            </a:fld>
            <a:endParaRPr lang="en-US"/>
          </a:p>
        </p:txBody>
      </p:sp>
    </p:spTree>
    <p:extLst>
      <p:ext uri="{BB962C8B-B14F-4D97-AF65-F5344CB8AC3E}">
        <p14:creationId xmlns:p14="http://schemas.microsoft.com/office/powerpoint/2010/main" val="26588653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defRPr sz="1200"/>
            </a:lvl1pPr>
          </a:lstStyle>
          <a:p>
            <a:endParaRPr lang="en-US"/>
          </a:p>
        </p:txBody>
      </p:sp>
      <p:sp>
        <p:nvSpPr>
          <p:cNvPr id="20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a:defRPr sz="1200"/>
            </a:lvl1pPr>
          </a:lstStyle>
          <a:p>
            <a:endParaRPr lang="en-US"/>
          </a:p>
        </p:txBody>
      </p:sp>
      <p:sp>
        <p:nvSpPr>
          <p:cNvPr id="2052" name="Rectangle 4"/>
          <p:cNvSpPr>
            <a:spLocks noGrp="1" noRot="1" noChangeAspect="1" noChangeArrowheads="1" noTextEdit="1"/>
          </p:cNvSpPr>
          <p:nvPr>
            <p:ph type="sldImg" idx="2"/>
          </p:nvPr>
        </p:nvSpPr>
        <p:spPr bwMode="auto">
          <a:xfrm>
            <a:off x="749300" y="687388"/>
            <a:ext cx="5359400" cy="3349625"/>
          </a:xfrm>
          <a:prstGeom prst="rect">
            <a:avLst/>
          </a:prstGeom>
          <a:noFill/>
          <a:ln w="12700">
            <a:solidFill>
              <a:srgbClr val="000000"/>
            </a:solidFill>
            <a:miter lim="800000"/>
            <a:headEnd/>
            <a:tailEnd/>
          </a:ln>
          <a:effectLst/>
        </p:spPr>
      </p:sp>
      <p:sp>
        <p:nvSpPr>
          <p:cNvPr id="2053" name="Rectangle 5"/>
          <p:cNvSpPr>
            <a:spLocks noGrp="1" noChangeArrowheads="1"/>
          </p:cNvSpPr>
          <p:nvPr>
            <p:ph type="body" sz="quarter" idx="3"/>
          </p:nvPr>
        </p:nvSpPr>
        <p:spPr bwMode="auto">
          <a:xfrm>
            <a:off x="914400" y="4267200"/>
            <a:ext cx="50292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4" name="Rectangle 6"/>
          <p:cNvSpPr>
            <a:spLocks noGrp="1" noChangeArrowheads="1"/>
          </p:cNvSpPr>
          <p:nvPr>
            <p:ph type="ftr" sz="quarter" idx="4"/>
          </p:nvPr>
        </p:nvSpPr>
        <p:spPr bwMode="auto">
          <a:xfrm>
            <a:off x="0" y="8610600"/>
            <a:ext cx="2971800" cy="3810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defRPr sz="1200"/>
            </a:lvl1pPr>
          </a:lstStyle>
          <a:p>
            <a:endParaRPr lang="en-US"/>
          </a:p>
        </p:txBody>
      </p:sp>
      <p:sp>
        <p:nvSpPr>
          <p:cNvPr id="2055" name="Rectangle 7"/>
          <p:cNvSpPr>
            <a:spLocks noGrp="1" noChangeArrowheads="1"/>
          </p:cNvSpPr>
          <p:nvPr>
            <p:ph type="sldNum" sz="quarter" idx="5"/>
          </p:nvPr>
        </p:nvSpPr>
        <p:spPr bwMode="auto">
          <a:xfrm>
            <a:off x="3886200" y="8610600"/>
            <a:ext cx="2971800" cy="3810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r">
              <a:defRPr sz="1200"/>
            </a:lvl1pPr>
          </a:lstStyle>
          <a:p>
            <a:fld id="{D9598D73-C19A-4A8D-A810-AB331ED1CD6D}" type="slidenum">
              <a:rPr lang="en-US"/>
              <a:pPr/>
              <a:t>‹#›</a:t>
            </a:fld>
            <a:endParaRPr lang="en-US"/>
          </a:p>
        </p:txBody>
      </p:sp>
    </p:spTree>
    <p:extLst>
      <p:ext uri="{BB962C8B-B14F-4D97-AF65-F5344CB8AC3E}">
        <p14:creationId xmlns:p14="http://schemas.microsoft.com/office/powerpoint/2010/main" val="268379510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FF6E71-EAAB-4D03-BEA5-00428784AF6C}" type="slidenum">
              <a:rPr lang="en-US">
                <a:solidFill>
                  <a:prstClr val="black"/>
                </a:solidFill>
              </a:rPr>
              <a:pPr/>
              <a:t>32</a:t>
            </a:fld>
            <a:endParaRPr lang="en-US">
              <a:solidFill>
                <a:prstClr val="black"/>
              </a:solidFill>
            </a:endParaRPr>
          </a:p>
        </p:txBody>
      </p:sp>
      <p:sp>
        <p:nvSpPr>
          <p:cNvPr id="8553474" name="Rectangle 2"/>
          <p:cNvSpPr>
            <a:spLocks noGrp="1" noRot="1" noChangeAspect="1" noChangeArrowheads="1" noTextEdit="1"/>
          </p:cNvSpPr>
          <p:nvPr>
            <p:ph type="sldImg"/>
          </p:nvPr>
        </p:nvSpPr>
        <p:spPr>
          <a:xfrm>
            <a:off x="749300" y="687388"/>
            <a:ext cx="5359400" cy="3349625"/>
          </a:xfrm>
          <a:ln cap="flat"/>
        </p:spPr>
      </p:sp>
      <p:sp>
        <p:nvSpPr>
          <p:cNvPr id="8553475"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1381222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8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Dominican Small Caps" pitchFamily="2" charset="0"/>
              </a:defRPr>
            </a:lvl1pPr>
            <a:lvl2pPr marL="742950" indent="-285750">
              <a:defRPr sz="3600">
                <a:solidFill>
                  <a:schemeClr val="tx1"/>
                </a:solidFill>
                <a:latin typeface="Dominican Small Caps" pitchFamily="2" charset="0"/>
              </a:defRPr>
            </a:lvl2pPr>
            <a:lvl3pPr marL="1143000" indent="-228600">
              <a:defRPr sz="3600">
                <a:solidFill>
                  <a:schemeClr val="tx1"/>
                </a:solidFill>
                <a:latin typeface="Dominican Small Caps" pitchFamily="2" charset="0"/>
              </a:defRPr>
            </a:lvl3pPr>
            <a:lvl4pPr marL="1600200" indent="-228600">
              <a:defRPr sz="3600">
                <a:solidFill>
                  <a:schemeClr val="tx1"/>
                </a:solidFill>
                <a:latin typeface="Dominican Small Caps" pitchFamily="2" charset="0"/>
              </a:defRPr>
            </a:lvl4pPr>
            <a:lvl5pPr marL="2057400" indent="-228600">
              <a:defRPr sz="3600">
                <a:solidFill>
                  <a:schemeClr val="tx1"/>
                </a:solidFill>
                <a:latin typeface="Dominican Small Caps" pitchFamily="2" charset="0"/>
              </a:defRPr>
            </a:lvl5pPr>
            <a:lvl6pPr marL="2514600" indent="-228600" eaLnBrk="0" fontAlgn="base" hangingPunct="0">
              <a:lnSpc>
                <a:spcPct val="90000"/>
              </a:lnSpc>
              <a:spcBef>
                <a:spcPct val="20000"/>
              </a:spcBef>
              <a:spcAft>
                <a:spcPct val="0"/>
              </a:spcAft>
              <a:defRPr sz="3600">
                <a:solidFill>
                  <a:schemeClr val="tx1"/>
                </a:solidFill>
                <a:latin typeface="Dominican Small Caps" pitchFamily="2" charset="0"/>
              </a:defRPr>
            </a:lvl6pPr>
            <a:lvl7pPr marL="2971800" indent="-228600" eaLnBrk="0" fontAlgn="base" hangingPunct="0">
              <a:lnSpc>
                <a:spcPct val="90000"/>
              </a:lnSpc>
              <a:spcBef>
                <a:spcPct val="20000"/>
              </a:spcBef>
              <a:spcAft>
                <a:spcPct val="0"/>
              </a:spcAft>
              <a:defRPr sz="3600">
                <a:solidFill>
                  <a:schemeClr val="tx1"/>
                </a:solidFill>
                <a:latin typeface="Dominican Small Caps" pitchFamily="2" charset="0"/>
              </a:defRPr>
            </a:lvl7pPr>
            <a:lvl8pPr marL="3429000" indent="-228600" eaLnBrk="0" fontAlgn="base" hangingPunct="0">
              <a:lnSpc>
                <a:spcPct val="90000"/>
              </a:lnSpc>
              <a:spcBef>
                <a:spcPct val="20000"/>
              </a:spcBef>
              <a:spcAft>
                <a:spcPct val="0"/>
              </a:spcAft>
              <a:defRPr sz="3600">
                <a:solidFill>
                  <a:schemeClr val="tx1"/>
                </a:solidFill>
                <a:latin typeface="Dominican Small Caps" pitchFamily="2" charset="0"/>
              </a:defRPr>
            </a:lvl8pPr>
            <a:lvl9pPr marL="3886200" indent="-228600" eaLnBrk="0" fontAlgn="base" hangingPunct="0">
              <a:lnSpc>
                <a:spcPct val="90000"/>
              </a:lnSpc>
              <a:spcBef>
                <a:spcPct val="20000"/>
              </a:spcBef>
              <a:spcAft>
                <a:spcPct val="0"/>
              </a:spcAft>
              <a:defRPr sz="3600">
                <a:solidFill>
                  <a:schemeClr val="tx1"/>
                </a:solidFill>
                <a:latin typeface="Dominican Small Caps" pitchFamily="2" charset="0"/>
              </a:defRPr>
            </a:lvl9pPr>
          </a:lstStyle>
          <a:p>
            <a:fld id="{08629069-0C78-4B13-893E-E7B2FF7704E3}" type="slidenum">
              <a:rPr lang="en-US" altLang="en-US" sz="1200">
                <a:solidFill>
                  <a:prstClr val="black"/>
                </a:solidFill>
                <a:latin typeface="Times New Roman" pitchFamily="18" charset="0"/>
              </a:rPr>
              <a:pPr/>
              <a:t>57</a:t>
            </a:fld>
            <a:endParaRPr lang="en-US" altLang="en-US" sz="1200">
              <a:solidFill>
                <a:prstClr val="black"/>
              </a:solidFill>
              <a:latin typeface="Times New Roman" pitchFamily="18" charset="0"/>
            </a:endParaRPr>
          </a:p>
        </p:txBody>
      </p:sp>
      <p:sp>
        <p:nvSpPr>
          <p:cNvPr id="2798595" name="Rectangle 2"/>
          <p:cNvSpPr>
            <a:spLocks noChangeArrowheads="1" noTextEdit="1"/>
          </p:cNvSpPr>
          <p:nvPr>
            <p:ph type="sldImg"/>
          </p:nvPr>
        </p:nvSpPr>
        <p:spPr>
          <a:xfrm>
            <a:off x="722313" y="677863"/>
            <a:ext cx="5414962" cy="3384550"/>
          </a:xfrm>
          <a:solidFill>
            <a:srgbClr val="FFFFFF"/>
          </a:solidFill>
          <a:ln/>
        </p:spPr>
      </p:sp>
      <p:sp>
        <p:nvSpPr>
          <p:cNvPr id="2798596" name="Rectangle 3"/>
          <p:cNvSpPr>
            <a:spLocks noChangeArrowheads="1"/>
          </p:cNvSpPr>
          <p:nvPr>
            <p:ph type="body" idx="1"/>
          </p:nvPr>
        </p:nvSpPr>
        <p:spPr>
          <a:xfrm>
            <a:off x="914400" y="4287838"/>
            <a:ext cx="5029200" cy="4062412"/>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9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Dominican Small Caps" pitchFamily="2" charset="0"/>
              </a:defRPr>
            </a:lvl1pPr>
            <a:lvl2pPr marL="742950" indent="-285750">
              <a:defRPr sz="3600">
                <a:solidFill>
                  <a:schemeClr val="tx1"/>
                </a:solidFill>
                <a:latin typeface="Dominican Small Caps" pitchFamily="2" charset="0"/>
              </a:defRPr>
            </a:lvl2pPr>
            <a:lvl3pPr marL="1143000" indent="-228600">
              <a:defRPr sz="3600">
                <a:solidFill>
                  <a:schemeClr val="tx1"/>
                </a:solidFill>
                <a:latin typeface="Dominican Small Caps" pitchFamily="2" charset="0"/>
              </a:defRPr>
            </a:lvl3pPr>
            <a:lvl4pPr marL="1600200" indent="-228600">
              <a:defRPr sz="3600">
                <a:solidFill>
                  <a:schemeClr val="tx1"/>
                </a:solidFill>
                <a:latin typeface="Dominican Small Caps" pitchFamily="2" charset="0"/>
              </a:defRPr>
            </a:lvl4pPr>
            <a:lvl5pPr marL="2057400" indent="-228600">
              <a:defRPr sz="3600">
                <a:solidFill>
                  <a:schemeClr val="tx1"/>
                </a:solidFill>
                <a:latin typeface="Dominican Small Caps" pitchFamily="2" charset="0"/>
              </a:defRPr>
            </a:lvl5pPr>
            <a:lvl6pPr marL="2514600" indent="-228600" eaLnBrk="0" fontAlgn="base" hangingPunct="0">
              <a:lnSpc>
                <a:spcPct val="90000"/>
              </a:lnSpc>
              <a:spcBef>
                <a:spcPct val="20000"/>
              </a:spcBef>
              <a:spcAft>
                <a:spcPct val="0"/>
              </a:spcAft>
              <a:defRPr sz="3600">
                <a:solidFill>
                  <a:schemeClr val="tx1"/>
                </a:solidFill>
                <a:latin typeface="Dominican Small Caps" pitchFamily="2" charset="0"/>
              </a:defRPr>
            </a:lvl6pPr>
            <a:lvl7pPr marL="2971800" indent="-228600" eaLnBrk="0" fontAlgn="base" hangingPunct="0">
              <a:lnSpc>
                <a:spcPct val="90000"/>
              </a:lnSpc>
              <a:spcBef>
                <a:spcPct val="20000"/>
              </a:spcBef>
              <a:spcAft>
                <a:spcPct val="0"/>
              </a:spcAft>
              <a:defRPr sz="3600">
                <a:solidFill>
                  <a:schemeClr val="tx1"/>
                </a:solidFill>
                <a:latin typeface="Dominican Small Caps" pitchFamily="2" charset="0"/>
              </a:defRPr>
            </a:lvl7pPr>
            <a:lvl8pPr marL="3429000" indent="-228600" eaLnBrk="0" fontAlgn="base" hangingPunct="0">
              <a:lnSpc>
                <a:spcPct val="90000"/>
              </a:lnSpc>
              <a:spcBef>
                <a:spcPct val="20000"/>
              </a:spcBef>
              <a:spcAft>
                <a:spcPct val="0"/>
              </a:spcAft>
              <a:defRPr sz="3600">
                <a:solidFill>
                  <a:schemeClr val="tx1"/>
                </a:solidFill>
                <a:latin typeface="Dominican Small Caps" pitchFamily="2" charset="0"/>
              </a:defRPr>
            </a:lvl8pPr>
            <a:lvl9pPr marL="3886200" indent="-228600" eaLnBrk="0" fontAlgn="base" hangingPunct="0">
              <a:lnSpc>
                <a:spcPct val="90000"/>
              </a:lnSpc>
              <a:spcBef>
                <a:spcPct val="20000"/>
              </a:spcBef>
              <a:spcAft>
                <a:spcPct val="0"/>
              </a:spcAft>
              <a:defRPr sz="3600">
                <a:solidFill>
                  <a:schemeClr val="tx1"/>
                </a:solidFill>
                <a:latin typeface="Dominican Small Caps" pitchFamily="2" charset="0"/>
              </a:defRPr>
            </a:lvl9pPr>
          </a:lstStyle>
          <a:p>
            <a:fld id="{2FAA86D7-D441-4E50-991A-C88B82857277}" type="slidenum">
              <a:rPr lang="en-US" altLang="en-US" sz="1200">
                <a:solidFill>
                  <a:prstClr val="black"/>
                </a:solidFill>
                <a:latin typeface="Times New Roman" pitchFamily="18" charset="0"/>
              </a:rPr>
              <a:pPr/>
              <a:t>58</a:t>
            </a:fld>
            <a:endParaRPr lang="en-US" altLang="en-US" sz="1200">
              <a:solidFill>
                <a:prstClr val="black"/>
              </a:solidFill>
              <a:latin typeface="Times New Roman" pitchFamily="18" charset="0"/>
            </a:endParaRPr>
          </a:p>
        </p:txBody>
      </p:sp>
      <p:sp>
        <p:nvSpPr>
          <p:cNvPr id="2799619" name="Rectangle 2"/>
          <p:cNvSpPr>
            <a:spLocks noChangeArrowheads="1" noTextEdit="1"/>
          </p:cNvSpPr>
          <p:nvPr>
            <p:ph type="sldImg"/>
          </p:nvPr>
        </p:nvSpPr>
        <p:spPr>
          <a:xfrm>
            <a:off x="722313" y="677863"/>
            <a:ext cx="5414962" cy="3384550"/>
          </a:xfrm>
          <a:solidFill>
            <a:srgbClr val="FFFFFF"/>
          </a:solidFill>
          <a:ln/>
        </p:spPr>
      </p:sp>
      <p:sp>
        <p:nvSpPr>
          <p:cNvPr id="2799620" name="Rectangle 3"/>
          <p:cNvSpPr>
            <a:spLocks noChangeArrowheads="1"/>
          </p:cNvSpPr>
          <p:nvPr>
            <p:ph type="body" idx="1"/>
          </p:nvPr>
        </p:nvSpPr>
        <p:spPr>
          <a:xfrm>
            <a:off x="914400" y="4287838"/>
            <a:ext cx="5029200" cy="4062412"/>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0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Dominican Small Caps" pitchFamily="2" charset="0"/>
              </a:defRPr>
            </a:lvl1pPr>
            <a:lvl2pPr marL="742950" indent="-285750">
              <a:defRPr sz="3600">
                <a:solidFill>
                  <a:schemeClr val="tx1"/>
                </a:solidFill>
                <a:latin typeface="Dominican Small Caps" pitchFamily="2" charset="0"/>
              </a:defRPr>
            </a:lvl2pPr>
            <a:lvl3pPr marL="1143000" indent="-228600">
              <a:defRPr sz="3600">
                <a:solidFill>
                  <a:schemeClr val="tx1"/>
                </a:solidFill>
                <a:latin typeface="Dominican Small Caps" pitchFamily="2" charset="0"/>
              </a:defRPr>
            </a:lvl3pPr>
            <a:lvl4pPr marL="1600200" indent="-228600">
              <a:defRPr sz="3600">
                <a:solidFill>
                  <a:schemeClr val="tx1"/>
                </a:solidFill>
                <a:latin typeface="Dominican Small Caps" pitchFamily="2" charset="0"/>
              </a:defRPr>
            </a:lvl4pPr>
            <a:lvl5pPr marL="2057400" indent="-228600">
              <a:defRPr sz="3600">
                <a:solidFill>
                  <a:schemeClr val="tx1"/>
                </a:solidFill>
                <a:latin typeface="Dominican Small Caps" pitchFamily="2" charset="0"/>
              </a:defRPr>
            </a:lvl5pPr>
            <a:lvl6pPr marL="2514600" indent="-228600" eaLnBrk="0" fontAlgn="base" hangingPunct="0">
              <a:lnSpc>
                <a:spcPct val="90000"/>
              </a:lnSpc>
              <a:spcBef>
                <a:spcPct val="20000"/>
              </a:spcBef>
              <a:spcAft>
                <a:spcPct val="0"/>
              </a:spcAft>
              <a:defRPr sz="3600">
                <a:solidFill>
                  <a:schemeClr val="tx1"/>
                </a:solidFill>
                <a:latin typeface="Dominican Small Caps" pitchFamily="2" charset="0"/>
              </a:defRPr>
            </a:lvl6pPr>
            <a:lvl7pPr marL="2971800" indent="-228600" eaLnBrk="0" fontAlgn="base" hangingPunct="0">
              <a:lnSpc>
                <a:spcPct val="90000"/>
              </a:lnSpc>
              <a:spcBef>
                <a:spcPct val="20000"/>
              </a:spcBef>
              <a:spcAft>
                <a:spcPct val="0"/>
              </a:spcAft>
              <a:defRPr sz="3600">
                <a:solidFill>
                  <a:schemeClr val="tx1"/>
                </a:solidFill>
                <a:latin typeface="Dominican Small Caps" pitchFamily="2" charset="0"/>
              </a:defRPr>
            </a:lvl7pPr>
            <a:lvl8pPr marL="3429000" indent="-228600" eaLnBrk="0" fontAlgn="base" hangingPunct="0">
              <a:lnSpc>
                <a:spcPct val="90000"/>
              </a:lnSpc>
              <a:spcBef>
                <a:spcPct val="20000"/>
              </a:spcBef>
              <a:spcAft>
                <a:spcPct val="0"/>
              </a:spcAft>
              <a:defRPr sz="3600">
                <a:solidFill>
                  <a:schemeClr val="tx1"/>
                </a:solidFill>
                <a:latin typeface="Dominican Small Caps" pitchFamily="2" charset="0"/>
              </a:defRPr>
            </a:lvl8pPr>
            <a:lvl9pPr marL="3886200" indent="-228600" eaLnBrk="0" fontAlgn="base" hangingPunct="0">
              <a:lnSpc>
                <a:spcPct val="90000"/>
              </a:lnSpc>
              <a:spcBef>
                <a:spcPct val="20000"/>
              </a:spcBef>
              <a:spcAft>
                <a:spcPct val="0"/>
              </a:spcAft>
              <a:defRPr sz="3600">
                <a:solidFill>
                  <a:schemeClr val="tx1"/>
                </a:solidFill>
                <a:latin typeface="Dominican Small Caps" pitchFamily="2" charset="0"/>
              </a:defRPr>
            </a:lvl9pPr>
          </a:lstStyle>
          <a:p>
            <a:fld id="{7738240E-AC25-4AE6-BF44-652D6E4CE8AF}" type="slidenum">
              <a:rPr lang="en-US" altLang="en-US" sz="1200">
                <a:solidFill>
                  <a:prstClr val="black"/>
                </a:solidFill>
                <a:latin typeface="Times New Roman" pitchFamily="18" charset="0"/>
              </a:rPr>
              <a:pPr/>
              <a:t>59</a:t>
            </a:fld>
            <a:endParaRPr lang="en-US" altLang="en-US" sz="1200">
              <a:solidFill>
                <a:prstClr val="black"/>
              </a:solidFill>
              <a:latin typeface="Times New Roman" pitchFamily="18" charset="0"/>
            </a:endParaRPr>
          </a:p>
        </p:txBody>
      </p:sp>
      <p:sp>
        <p:nvSpPr>
          <p:cNvPr id="2800643" name="Rectangle 2"/>
          <p:cNvSpPr>
            <a:spLocks noChangeArrowheads="1" noTextEdit="1"/>
          </p:cNvSpPr>
          <p:nvPr>
            <p:ph type="sldImg"/>
          </p:nvPr>
        </p:nvSpPr>
        <p:spPr>
          <a:xfrm>
            <a:off x="722313" y="677863"/>
            <a:ext cx="5414962" cy="3384550"/>
          </a:xfrm>
          <a:solidFill>
            <a:srgbClr val="FFFFFF"/>
          </a:solidFill>
          <a:ln/>
        </p:spPr>
      </p:sp>
      <p:sp>
        <p:nvSpPr>
          <p:cNvPr id="2800644" name="Rectangle 3"/>
          <p:cNvSpPr>
            <a:spLocks noChangeArrowheads="1"/>
          </p:cNvSpPr>
          <p:nvPr>
            <p:ph type="body" idx="1"/>
          </p:nvPr>
        </p:nvSpPr>
        <p:spPr>
          <a:xfrm>
            <a:off x="914400" y="4287838"/>
            <a:ext cx="5029200" cy="4062412"/>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1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Dominican Small Caps" pitchFamily="2" charset="0"/>
              </a:defRPr>
            </a:lvl1pPr>
            <a:lvl2pPr marL="742950" indent="-285750">
              <a:defRPr sz="3600">
                <a:solidFill>
                  <a:schemeClr val="tx1"/>
                </a:solidFill>
                <a:latin typeface="Dominican Small Caps" pitchFamily="2" charset="0"/>
              </a:defRPr>
            </a:lvl2pPr>
            <a:lvl3pPr marL="1143000" indent="-228600">
              <a:defRPr sz="3600">
                <a:solidFill>
                  <a:schemeClr val="tx1"/>
                </a:solidFill>
                <a:latin typeface="Dominican Small Caps" pitchFamily="2" charset="0"/>
              </a:defRPr>
            </a:lvl3pPr>
            <a:lvl4pPr marL="1600200" indent="-228600">
              <a:defRPr sz="3600">
                <a:solidFill>
                  <a:schemeClr val="tx1"/>
                </a:solidFill>
                <a:latin typeface="Dominican Small Caps" pitchFamily="2" charset="0"/>
              </a:defRPr>
            </a:lvl4pPr>
            <a:lvl5pPr marL="2057400" indent="-228600">
              <a:defRPr sz="3600">
                <a:solidFill>
                  <a:schemeClr val="tx1"/>
                </a:solidFill>
                <a:latin typeface="Dominican Small Caps" pitchFamily="2" charset="0"/>
              </a:defRPr>
            </a:lvl5pPr>
            <a:lvl6pPr marL="2514600" indent="-228600" eaLnBrk="0" fontAlgn="base" hangingPunct="0">
              <a:lnSpc>
                <a:spcPct val="90000"/>
              </a:lnSpc>
              <a:spcBef>
                <a:spcPct val="20000"/>
              </a:spcBef>
              <a:spcAft>
                <a:spcPct val="0"/>
              </a:spcAft>
              <a:defRPr sz="3600">
                <a:solidFill>
                  <a:schemeClr val="tx1"/>
                </a:solidFill>
                <a:latin typeface="Dominican Small Caps" pitchFamily="2" charset="0"/>
              </a:defRPr>
            </a:lvl6pPr>
            <a:lvl7pPr marL="2971800" indent="-228600" eaLnBrk="0" fontAlgn="base" hangingPunct="0">
              <a:lnSpc>
                <a:spcPct val="90000"/>
              </a:lnSpc>
              <a:spcBef>
                <a:spcPct val="20000"/>
              </a:spcBef>
              <a:spcAft>
                <a:spcPct val="0"/>
              </a:spcAft>
              <a:defRPr sz="3600">
                <a:solidFill>
                  <a:schemeClr val="tx1"/>
                </a:solidFill>
                <a:latin typeface="Dominican Small Caps" pitchFamily="2" charset="0"/>
              </a:defRPr>
            </a:lvl7pPr>
            <a:lvl8pPr marL="3429000" indent="-228600" eaLnBrk="0" fontAlgn="base" hangingPunct="0">
              <a:lnSpc>
                <a:spcPct val="90000"/>
              </a:lnSpc>
              <a:spcBef>
                <a:spcPct val="20000"/>
              </a:spcBef>
              <a:spcAft>
                <a:spcPct val="0"/>
              </a:spcAft>
              <a:defRPr sz="3600">
                <a:solidFill>
                  <a:schemeClr val="tx1"/>
                </a:solidFill>
                <a:latin typeface="Dominican Small Caps" pitchFamily="2" charset="0"/>
              </a:defRPr>
            </a:lvl8pPr>
            <a:lvl9pPr marL="3886200" indent="-228600" eaLnBrk="0" fontAlgn="base" hangingPunct="0">
              <a:lnSpc>
                <a:spcPct val="90000"/>
              </a:lnSpc>
              <a:spcBef>
                <a:spcPct val="20000"/>
              </a:spcBef>
              <a:spcAft>
                <a:spcPct val="0"/>
              </a:spcAft>
              <a:defRPr sz="3600">
                <a:solidFill>
                  <a:schemeClr val="tx1"/>
                </a:solidFill>
                <a:latin typeface="Dominican Small Caps" pitchFamily="2" charset="0"/>
              </a:defRPr>
            </a:lvl9pPr>
          </a:lstStyle>
          <a:p>
            <a:fld id="{D2847D6F-1F50-4E7B-8522-97266194C0EE}" type="slidenum">
              <a:rPr lang="en-US" altLang="en-US" sz="1200">
                <a:solidFill>
                  <a:prstClr val="black"/>
                </a:solidFill>
                <a:latin typeface="Times New Roman" pitchFamily="18" charset="0"/>
              </a:rPr>
              <a:pPr/>
              <a:t>60</a:t>
            </a:fld>
            <a:endParaRPr lang="en-US" altLang="en-US" sz="1200">
              <a:solidFill>
                <a:prstClr val="black"/>
              </a:solidFill>
              <a:latin typeface="Times New Roman" pitchFamily="18" charset="0"/>
            </a:endParaRPr>
          </a:p>
        </p:txBody>
      </p:sp>
      <p:sp>
        <p:nvSpPr>
          <p:cNvPr id="2801667" name="Rectangle 2"/>
          <p:cNvSpPr>
            <a:spLocks noChangeArrowheads="1" noTextEdit="1"/>
          </p:cNvSpPr>
          <p:nvPr>
            <p:ph type="sldImg"/>
          </p:nvPr>
        </p:nvSpPr>
        <p:spPr>
          <a:xfrm>
            <a:off x="722313" y="677863"/>
            <a:ext cx="5414962" cy="3384550"/>
          </a:xfrm>
          <a:solidFill>
            <a:srgbClr val="FFFFFF"/>
          </a:solidFill>
          <a:ln/>
        </p:spPr>
      </p:sp>
      <p:sp>
        <p:nvSpPr>
          <p:cNvPr id="2801668" name="Rectangle 3"/>
          <p:cNvSpPr>
            <a:spLocks noChangeArrowheads="1"/>
          </p:cNvSpPr>
          <p:nvPr>
            <p:ph type="body" idx="1"/>
          </p:nvPr>
        </p:nvSpPr>
        <p:spPr>
          <a:xfrm>
            <a:off x="914400" y="4287838"/>
            <a:ext cx="5029200" cy="4062412"/>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2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Dominican Small Caps" pitchFamily="2" charset="0"/>
              </a:defRPr>
            </a:lvl1pPr>
            <a:lvl2pPr marL="742950" indent="-285750">
              <a:defRPr sz="3600">
                <a:solidFill>
                  <a:schemeClr val="tx1"/>
                </a:solidFill>
                <a:latin typeface="Dominican Small Caps" pitchFamily="2" charset="0"/>
              </a:defRPr>
            </a:lvl2pPr>
            <a:lvl3pPr marL="1143000" indent="-228600">
              <a:defRPr sz="3600">
                <a:solidFill>
                  <a:schemeClr val="tx1"/>
                </a:solidFill>
                <a:latin typeface="Dominican Small Caps" pitchFamily="2" charset="0"/>
              </a:defRPr>
            </a:lvl3pPr>
            <a:lvl4pPr marL="1600200" indent="-228600">
              <a:defRPr sz="3600">
                <a:solidFill>
                  <a:schemeClr val="tx1"/>
                </a:solidFill>
                <a:latin typeface="Dominican Small Caps" pitchFamily="2" charset="0"/>
              </a:defRPr>
            </a:lvl4pPr>
            <a:lvl5pPr marL="2057400" indent="-228600">
              <a:defRPr sz="3600">
                <a:solidFill>
                  <a:schemeClr val="tx1"/>
                </a:solidFill>
                <a:latin typeface="Dominican Small Caps" pitchFamily="2" charset="0"/>
              </a:defRPr>
            </a:lvl5pPr>
            <a:lvl6pPr marL="2514600" indent="-228600" eaLnBrk="0" fontAlgn="base" hangingPunct="0">
              <a:lnSpc>
                <a:spcPct val="90000"/>
              </a:lnSpc>
              <a:spcBef>
                <a:spcPct val="20000"/>
              </a:spcBef>
              <a:spcAft>
                <a:spcPct val="0"/>
              </a:spcAft>
              <a:defRPr sz="3600">
                <a:solidFill>
                  <a:schemeClr val="tx1"/>
                </a:solidFill>
                <a:latin typeface="Dominican Small Caps" pitchFamily="2" charset="0"/>
              </a:defRPr>
            </a:lvl6pPr>
            <a:lvl7pPr marL="2971800" indent="-228600" eaLnBrk="0" fontAlgn="base" hangingPunct="0">
              <a:lnSpc>
                <a:spcPct val="90000"/>
              </a:lnSpc>
              <a:spcBef>
                <a:spcPct val="20000"/>
              </a:spcBef>
              <a:spcAft>
                <a:spcPct val="0"/>
              </a:spcAft>
              <a:defRPr sz="3600">
                <a:solidFill>
                  <a:schemeClr val="tx1"/>
                </a:solidFill>
                <a:latin typeface="Dominican Small Caps" pitchFamily="2" charset="0"/>
              </a:defRPr>
            </a:lvl7pPr>
            <a:lvl8pPr marL="3429000" indent="-228600" eaLnBrk="0" fontAlgn="base" hangingPunct="0">
              <a:lnSpc>
                <a:spcPct val="90000"/>
              </a:lnSpc>
              <a:spcBef>
                <a:spcPct val="20000"/>
              </a:spcBef>
              <a:spcAft>
                <a:spcPct val="0"/>
              </a:spcAft>
              <a:defRPr sz="3600">
                <a:solidFill>
                  <a:schemeClr val="tx1"/>
                </a:solidFill>
                <a:latin typeface="Dominican Small Caps" pitchFamily="2" charset="0"/>
              </a:defRPr>
            </a:lvl8pPr>
            <a:lvl9pPr marL="3886200" indent="-228600" eaLnBrk="0" fontAlgn="base" hangingPunct="0">
              <a:lnSpc>
                <a:spcPct val="90000"/>
              </a:lnSpc>
              <a:spcBef>
                <a:spcPct val="20000"/>
              </a:spcBef>
              <a:spcAft>
                <a:spcPct val="0"/>
              </a:spcAft>
              <a:defRPr sz="3600">
                <a:solidFill>
                  <a:schemeClr val="tx1"/>
                </a:solidFill>
                <a:latin typeface="Dominican Small Caps" pitchFamily="2" charset="0"/>
              </a:defRPr>
            </a:lvl9pPr>
          </a:lstStyle>
          <a:p>
            <a:fld id="{A3E6B662-B51B-41F1-8A99-EE4840B07107}" type="slidenum">
              <a:rPr lang="en-US" altLang="en-US" sz="1200">
                <a:solidFill>
                  <a:prstClr val="black"/>
                </a:solidFill>
                <a:latin typeface="Times New Roman" pitchFamily="18" charset="0"/>
              </a:rPr>
              <a:pPr/>
              <a:t>61</a:t>
            </a:fld>
            <a:endParaRPr lang="en-US" altLang="en-US" sz="1200">
              <a:solidFill>
                <a:prstClr val="black"/>
              </a:solidFill>
              <a:latin typeface="Times New Roman" pitchFamily="18" charset="0"/>
            </a:endParaRPr>
          </a:p>
        </p:txBody>
      </p:sp>
      <p:sp>
        <p:nvSpPr>
          <p:cNvPr id="2802691" name="Rectangle 2"/>
          <p:cNvSpPr>
            <a:spLocks noChangeArrowheads="1" noTextEdit="1"/>
          </p:cNvSpPr>
          <p:nvPr>
            <p:ph type="sldImg"/>
          </p:nvPr>
        </p:nvSpPr>
        <p:spPr>
          <a:xfrm>
            <a:off x="722313" y="677863"/>
            <a:ext cx="5414962" cy="3384550"/>
          </a:xfrm>
          <a:solidFill>
            <a:srgbClr val="FFFFFF"/>
          </a:solidFill>
          <a:ln/>
        </p:spPr>
      </p:sp>
      <p:sp>
        <p:nvSpPr>
          <p:cNvPr id="2802692" name="Rectangle 3"/>
          <p:cNvSpPr>
            <a:spLocks noChangeArrowheads="1"/>
          </p:cNvSpPr>
          <p:nvPr>
            <p:ph type="body" idx="1"/>
          </p:nvPr>
        </p:nvSpPr>
        <p:spPr>
          <a:xfrm>
            <a:off x="914400" y="4287838"/>
            <a:ext cx="5029200" cy="4062412"/>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3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Dominican Small Caps" pitchFamily="2" charset="0"/>
              </a:defRPr>
            </a:lvl1pPr>
            <a:lvl2pPr marL="742950" indent="-285750">
              <a:defRPr sz="3600">
                <a:solidFill>
                  <a:schemeClr val="tx1"/>
                </a:solidFill>
                <a:latin typeface="Dominican Small Caps" pitchFamily="2" charset="0"/>
              </a:defRPr>
            </a:lvl2pPr>
            <a:lvl3pPr marL="1143000" indent="-228600">
              <a:defRPr sz="3600">
                <a:solidFill>
                  <a:schemeClr val="tx1"/>
                </a:solidFill>
                <a:latin typeface="Dominican Small Caps" pitchFamily="2" charset="0"/>
              </a:defRPr>
            </a:lvl3pPr>
            <a:lvl4pPr marL="1600200" indent="-228600">
              <a:defRPr sz="3600">
                <a:solidFill>
                  <a:schemeClr val="tx1"/>
                </a:solidFill>
                <a:latin typeface="Dominican Small Caps" pitchFamily="2" charset="0"/>
              </a:defRPr>
            </a:lvl4pPr>
            <a:lvl5pPr marL="2057400" indent="-228600">
              <a:defRPr sz="3600">
                <a:solidFill>
                  <a:schemeClr val="tx1"/>
                </a:solidFill>
                <a:latin typeface="Dominican Small Caps" pitchFamily="2" charset="0"/>
              </a:defRPr>
            </a:lvl5pPr>
            <a:lvl6pPr marL="2514600" indent="-228600" eaLnBrk="0" fontAlgn="base" hangingPunct="0">
              <a:lnSpc>
                <a:spcPct val="90000"/>
              </a:lnSpc>
              <a:spcBef>
                <a:spcPct val="20000"/>
              </a:spcBef>
              <a:spcAft>
                <a:spcPct val="0"/>
              </a:spcAft>
              <a:defRPr sz="3600">
                <a:solidFill>
                  <a:schemeClr val="tx1"/>
                </a:solidFill>
                <a:latin typeface="Dominican Small Caps" pitchFamily="2" charset="0"/>
              </a:defRPr>
            </a:lvl6pPr>
            <a:lvl7pPr marL="2971800" indent="-228600" eaLnBrk="0" fontAlgn="base" hangingPunct="0">
              <a:lnSpc>
                <a:spcPct val="90000"/>
              </a:lnSpc>
              <a:spcBef>
                <a:spcPct val="20000"/>
              </a:spcBef>
              <a:spcAft>
                <a:spcPct val="0"/>
              </a:spcAft>
              <a:defRPr sz="3600">
                <a:solidFill>
                  <a:schemeClr val="tx1"/>
                </a:solidFill>
                <a:latin typeface="Dominican Small Caps" pitchFamily="2" charset="0"/>
              </a:defRPr>
            </a:lvl7pPr>
            <a:lvl8pPr marL="3429000" indent="-228600" eaLnBrk="0" fontAlgn="base" hangingPunct="0">
              <a:lnSpc>
                <a:spcPct val="90000"/>
              </a:lnSpc>
              <a:spcBef>
                <a:spcPct val="20000"/>
              </a:spcBef>
              <a:spcAft>
                <a:spcPct val="0"/>
              </a:spcAft>
              <a:defRPr sz="3600">
                <a:solidFill>
                  <a:schemeClr val="tx1"/>
                </a:solidFill>
                <a:latin typeface="Dominican Small Caps" pitchFamily="2" charset="0"/>
              </a:defRPr>
            </a:lvl8pPr>
            <a:lvl9pPr marL="3886200" indent="-228600" eaLnBrk="0" fontAlgn="base" hangingPunct="0">
              <a:lnSpc>
                <a:spcPct val="90000"/>
              </a:lnSpc>
              <a:spcBef>
                <a:spcPct val="20000"/>
              </a:spcBef>
              <a:spcAft>
                <a:spcPct val="0"/>
              </a:spcAft>
              <a:defRPr sz="3600">
                <a:solidFill>
                  <a:schemeClr val="tx1"/>
                </a:solidFill>
                <a:latin typeface="Dominican Small Caps" pitchFamily="2" charset="0"/>
              </a:defRPr>
            </a:lvl9pPr>
          </a:lstStyle>
          <a:p>
            <a:fld id="{87326754-1EB0-4264-BD58-78129C1A6144}" type="slidenum">
              <a:rPr lang="en-US" altLang="en-US" sz="1200">
                <a:solidFill>
                  <a:prstClr val="black"/>
                </a:solidFill>
                <a:latin typeface="Times New Roman" pitchFamily="18" charset="0"/>
              </a:rPr>
              <a:pPr/>
              <a:t>62</a:t>
            </a:fld>
            <a:endParaRPr lang="en-US" altLang="en-US" sz="1200">
              <a:solidFill>
                <a:prstClr val="black"/>
              </a:solidFill>
              <a:latin typeface="Times New Roman" pitchFamily="18" charset="0"/>
            </a:endParaRPr>
          </a:p>
        </p:txBody>
      </p:sp>
      <p:sp>
        <p:nvSpPr>
          <p:cNvPr id="2803715" name="Rectangle 2"/>
          <p:cNvSpPr>
            <a:spLocks noChangeArrowheads="1" noTextEdit="1"/>
          </p:cNvSpPr>
          <p:nvPr>
            <p:ph type="sldImg"/>
          </p:nvPr>
        </p:nvSpPr>
        <p:spPr>
          <a:xfrm>
            <a:off x="722313" y="677863"/>
            <a:ext cx="5414962" cy="3384550"/>
          </a:xfrm>
          <a:solidFill>
            <a:srgbClr val="FFFFFF"/>
          </a:solidFill>
          <a:ln/>
        </p:spPr>
      </p:sp>
      <p:sp>
        <p:nvSpPr>
          <p:cNvPr id="2803716" name="Rectangle 3"/>
          <p:cNvSpPr>
            <a:spLocks noChangeArrowheads="1"/>
          </p:cNvSpPr>
          <p:nvPr>
            <p:ph type="body" idx="1"/>
          </p:nvPr>
        </p:nvSpPr>
        <p:spPr>
          <a:xfrm>
            <a:off x="914400" y="4287838"/>
            <a:ext cx="5029200" cy="4062412"/>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3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Dominican Small Caps" pitchFamily="2" charset="0"/>
              </a:defRPr>
            </a:lvl1pPr>
            <a:lvl2pPr marL="742950" indent="-285750">
              <a:defRPr sz="3600">
                <a:solidFill>
                  <a:schemeClr val="tx1"/>
                </a:solidFill>
                <a:latin typeface="Dominican Small Caps" pitchFamily="2" charset="0"/>
              </a:defRPr>
            </a:lvl2pPr>
            <a:lvl3pPr marL="1143000" indent="-228600">
              <a:defRPr sz="3600">
                <a:solidFill>
                  <a:schemeClr val="tx1"/>
                </a:solidFill>
                <a:latin typeface="Dominican Small Caps" pitchFamily="2" charset="0"/>
              </a:defRPr>
            </a:lvl3pPr>
            <a:lvl4pPr marL="1600200" indent="-228600">
              <a:defRPr sz="3600">
                <a:solidFill>
                  <a:schemeClr val="tx1"/>
                </a:solidFill>
                <a:latin typeface="Dominican Small Caps" pitchFamily="2" charset="0"/>
              </a:defRPr>
            </a:lvl4pPr>
            <a:lvl5pPr marL="2057400" indent="-228600">
              <a:defRPr sz="3600">
                <a:solidFill>
                  <a:schemeClr val="tx1"/>
                </a:solidFill>
                <a:latin typeface="Dominican Small Caps" pitchFamily="2" charset="0"/>
              </a:defRPr>
            </a:lvl5pPr>
            <a:lvl6pPr marL="2514600" indent="-228600" eaLnBrk="0" fontAlgn="base" hangingPunct="0">
              <a:lnSpc>
                <a:spcPct val="90000"/>
              </a:lnSpc>
              <a:spcBef>
                <a:spcPct val="20000"/>
              </a:spcBef>
              <a:spcAft>
                <a:spcPct val="0"/>
              </a:spcAft>
              <a:defRPr sz="3600">
                <a:solidFill>
                  <a:schemeClr val="tx1"/>
                </a:solidFill>
                <a:latin typeface="Dominican Small Caps" pitchFamily="2" charset="0"/>
              </a:defRPr>
            </a:lvl6pPr>
            <a:lvl7pPr marL="2971800" indent="-228600" eaLnBrk="0" fontAlgn="base" hangingPunct="0">
              <a:lnSpc>
                <a:spcPct val="90000"/>
              </a:lnSpc>
              <a:spcBef>
                <a:spcPct val="20000"/>
              </a:spcBef>
              <a:spcAft>
                <a:spcPct val="0"/>
              </a:spcAft>
              <a:defRPr sz="3600">
                <a:solidFill>
                  <a:schemeClr val="tx1"/>
                </a:solidFill>
                <a:latin typeface="Dominican Small Caps" pitchFamily="2" charset="0"/>
              </a:defRPr>
            </a:lvl7pPr>
            <a:lvl8pPr marL="3429000" indent="-228600" eaLnBrk="0" fontAlgn="base" hangingPunct="0">
              <a:lnSpc>
                <a:spcPct val="90000"/>
              </a:lnSpc>
              <a:spcBef>
                <a:spcPct val="20000"/>
              </a:spcBef>
              <a:spcAft>
                <a:spcPct val="0"/>
              </a:spcAft>
              <a:defRPr sz="3600">
                <a:solidFill>
                  <a:schemeClr val="tx1"/>
                </a:solidFill>
                <a:latin typeface="Dominican Small Caps" pitchFamily="2" charset="0"/>
              </a:defRPr>
            </a:lvl8pPr>
            <a:lvl9pPr marL="3886200" indent="-228600" eaLnBrk="0" fontAlgn="base" hangingPunct="0">
              <a:lnSpc>
                <a:spcPct val="90000"/>
              </a:lnSpc>
              <a:spcBef>
                <a:spcPct val="20000"/>
              </a:spcBef>
              <a:spcAft>
                <a:spcPct val="0"/>
              </a:spcAft>
              <a:defRPr sz="3600">
                <a:solidFill>
                  <a:schemeClr val="tx1"/>
                </a:solidFill>
                <a:latin typeface="Dominican Small Caps" pitchFamily="2" charset="0"/>
              </a:defRPr>
            </a:lvl9pPr>
          </a:lstStyle>
          <a:p>
            <a:fld id="{87326754-1EB0-4264-BD58-78129C1A6144}" type="slidenum">
              <a:rPr lang="en-US" altLang="en-US" sz="1200">
                <a:solidFill>
                  <a:prstClr val="black"/>
                </a:solidFill>
                <a:latin typeface="Times New Roman" pitchFamily="18" charset="0"/>
              </a:rPr>
              <a:pPr/>
              <a:t>63</a:t>
            </a:fld>
            <a:endParaRPr lang="en-US" altLang="en-US" sz="1200">
              <a:solidFill>
                <a:prstClr val="black"/>
              </a:solidFill>
              <a:latin typeface="Times New Roman" pitchFamily="18" charset="0"/>
            </a:endParaRPr>
          </a:p>
        </p:txBody>
      </p:sp>
      <p:sp>
        <p:nvSpPr>
          <p:cNvPr id="2803715" name="Rectangle 2"/>
          <p:cNvSpPr>
            <a:spLocks noChangeArrowheads="1" noTextEdit="1"/>
          </p:cNvSpPr>
          <p:nvPr>
            <p:ph type="sldImg"/>
          </p:nvPr>
        </p:nvSpPr>
        <p:spPr>
          <a:xfrm>
            <a:off x="722313" y="677863"/>
            <a:ext cx="5414962" cy="3384550"/>
          </a:xfrm>
          <a:solidFill>
            <a:srgbClr val="FFFFFF"/>
          </a:solidFill>
          <a:ln/>
        </p:spPr>
      </p:sp>
      <p:sp>
        <p:nvSpPr>
          <p:cNvPr id="2803716" name="Rectangle 3"/>
          <p:cNvSpPr>
            <a:spLocks noChangeArrowheads="1"/>
          </p:cNvSpPr>
          <p:nvPr>
            <p:ph type="body" idx="1"/>
          </p:nvPr>
        </p:nvSpPr>
        <p:spPr>
          <a:xfrm>
            <a:off x="914400" y="4287838"/>
            <a:ext cx="5029200" cy="4062412"/>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3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Dominican Small Caps" pitchFamily="2" charset="0"/>
              </a:defRPr>
            </a:lvl1pPr>
            <a:lvl2pPr marL="742950" indent="-285750">
              <a:defRPr sz="3600">
                <a:solidFill>
                  <a:schemeClr val="tx1"/>
                </a:solidFill>
                <a:latin typeface="Dominican Small Caps" pitchFamily="2" charset="0"/>
              </a:defRPr>
            </a:lvl2pPr>
            <a:lvl3pPr marL="1143000" indent="-228600">
              <a:defRPr sz="3600">
                <a:solidFill>
                  <a:schemeClr val="tx1"/>
                </a:solidFill>
                <a:latin typeface="Dominican Small Caps" pitchFamily="2" charset="0"/>
              </a:defRPr>
            </a:lvl3pPr>
            <a:lvl4pPr marL="1600200" indent="-228600">
              <a:defRPr sz="3600">
                <a:solidFill>
                  <a:schemeClr val="tx1"/>
                </a:solidFill>
                <a:latin typeface="Dominican Small Caps" pitchFamily="2" charset="0"/>
              </a:defRPr>
            </a:lvl4pPr>
            <a:lvl5pPr marL="2057400" indent="-228600">
              <a:defRPr sz="3600">
                <a:solidFill>
                  <a:schemeClr val="tx1"/>
                </a:solidFill>
                <a:latin typeface="Dominican Small Caps" pitchFamily="2" charset="0"/>
              </a:defRPr>
            </a:lvl5pPr>
            <a:lvl6pPr marL="2514600" indent="-228600" eaLnBrk="0" fontAlgn="base" hangingPunct="0">
              <a:lnSpc>
                <a:spcPct val="90000"/>
              </a:lnSpc>
              <a:spcBef>
                <a:spcPct val="20000"/>
              </a:spcBef>
              <a:spcAft>
                <a:spcPct val="0"/>
              </a:spcAft>
              <a:defRPr sz="3600">
                <a:solidFill>
                  <a:schemeClr val="tx1"/>
                </a:solidFill>
                <a:latin typeface="Dominican Small Caps" pitchFamily="2" charset="0"/>
              </a:defRPr>
            </a:lvl6pPr>
            <a:lvl7pPr marL="2971800" indent="-228600" eaLnBrk="0" fontAlgn="base" hangingPunct="0">
              <a:lnSpc>
                <a:spcPct val="90000"/>
              </a:lnSpc>
              <a:spcBef>
                <a:spcPct val="20000"/>
              </a:spcBef>
              <a:spcAft>
                <a:spcPct val="0"/>
              </a:spcAft>
              <a:defRPr sz="3600">
                <a:solidFill>
                  <a:schemeClr val="tx1"/>
                </a:solidFill>
                <a:latin typeface="Dominican Small Caps" pitchFamily="2" charset="0"/>
              </a:defRPr>
            </a:lvl7pPr>
            <a:lvl8pPr marL="3429000" indent="-228600" eaLnBrk="0" fontAlgn="base" hangingPunct="0">
              <a:lnSpc>
                <a:spcPct val="90000"/>
              </a:lnSpc>
              <a:spcBef>
                <a:spcPct val="20000"/>
              </a:spcBef>
              <a:spcAft>
                <a:spcPct val="0"/>
              </a:spcAft>
              <a:defRPr sz="3600">
                <a:solidFill>
                  <a:schemeClr val="tx1"/>
                </a:solidFill>
                <a:latin typeface="Dominican Small Caps" pitchFamily="2" charset="0"/>
              </a:defRPr>
            </a:lvl8pPr>
            <a:lvl9pPr marL="3886200" indent="-228600" eaLnBrk="0" fontAlgn="base" hangingPunct="0">
              <a:lnSpc>
                <a:spcPct val="90000"/>
              </a:lnSpc>
              <a:spcBef>
                <a:spcPct val="20000"/>
              </a:spcBef>
              <a:spcAft>
                <a:spcPct val="0"/>
              </a:spcAft>
              <a:defRPr sz="3600">
                <a:solidFill>
                  <a:schemeClr val="tx1"/>
                </a:solidFill>
                <a:latin typeface="Dominican Small Caps" pitchFamily="2" charset="0"/>
              </a:defRPr>
            </a:lvl9pPr>
          </a:lstStyle>
          <a:p>
            <a:fld id="{87326754-1EB0-4264-BD58-78129C1A6144}" type="slidenum">
              <a:rPr lang="en-US" altLang="en-US" sz="1200">
                <a:solidFill>
                  <a:prstClr val="black"/>
                </a:solidFill>
                <a:latin typeface="Times New Roman" pitchFamily="18" charset="0"/>
              </a:rPr>
              <a:pPr/>
              <a:t>64</a:t>
            </a:fld>
            <a:endParaRPr lang="en-US" altLang="en-US" sz="1200">
              <a:solidFill>
                <a:prstClr val="black"/>
              </a:solidFill>
              <a:latin typeface="Times New Roman" pitchFamily="18" charset="0"/>
            </a:endParaRPr>
          </a:p>
        </p:txBody>
      </p:sp>
      <p:sp>
        <p:nvSpPr>
          <p:cNvPr id="2803715" name="Rectangle 2"/>
          <p:cNvSpPr>
            <a:spLocks noChangeArrowheads="1" noTextEdit="1"/>
          </p:cNvSpPr>
          <p:nvPr>
            <p:ph type="sldImg"/>
          </p:nvPr>
        </p:nvSpPr>
        <p:spPr>
          <a:xfrm>
            <a:off x="722313" y="677863"/>
            <a:ext cx="5414962" cy="3384550"/>
          </a:xfrm>
          <a:solidFill>
            <a:srgbClr val="FFFFFF"/>
          </a:solidFill>
          <a:ln/>
        </p:spPr>
      </p:sp>
      <p:sp>
        <p:nvSpPr>
          <p:cNvPr id="2803716" name="Rectangle 3"/>
          <p:cNvSpPr>
            <a:spLocks noChangeArrowheads="1"/>
          </p:cNvSpPr>
          <p:nvPr>
            <p:ph type="body" idx="1"/>
          </p:nvPr>
        </p:nvSpPr>
        <p:spPr>
          <a:xfrm>
            <a:off x="914400" y="4287838"/>
            <a:ext cx="5029200" cy="4062412"/>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3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Dominican Small Caps" pitchFamily="2" charset="0"/>
              </a:defRPr>
            </a:lvl1pPr>
            <a:lvl2pPr marL="742950" indent="-285750">
              <a:defRPr sz="3600">
                <a:solidFill>
                  <a:schemeClr val="tx1"/>
                </a:solidFill>
                <a:latin typeface="Dominican Small Caps" pitchFamily="2" charset="0"/>
              </a:defRPr>
            </a:lvl2pPr>
            <a:lvl3pPr marL="1143000" indent="-228600">
              <a:defRPr sz="3600">
                <a:solidFill>
                  <a:schemeClr val="tx1"/>
                </a:solidFill>
                <a:latin typeface="Dominican Small Caps" pitchFamily="2" charset="0"/>
              </a:defRPr>
            </a:lvl3pPr>
            <a:lvl4pPr marL="1600200" indent="-228600">
              <a:defRPr sz="3600">
                <a:solidFill>
                  <a:schemeClr val="tx1"/>
                </a:solidFill>
                <a:latin typeface="Dominican Small Caps" pitchFamily="2" charset="0"/>
              </a:defRPr>
            </a:lvl4pPr>
            <a:lvl5pPr marL="2057400" indent="-228600">
              <a:defRPr sz="3600">
                <a:solidFill>
                  <a:schemeClr val="tx1"/>
                </a:solidFill>
                <a:latin typeface="Dominican Small Caps" pitchFamily="2" charset="0"/>
              </a:defRPr>
            </a:lvl5pPr>
            <a:lvl6pPr marL="2514600" indent="-228600" eaLnBrk="0" fontAlgn="base" hangingPunct="0">
              <a:lnSpc>
                <a:spcPct val="90000"/>
              </a:lnSpc>
              <a:spcBef>
                <a:spcPct val="20000"/>
              </a:spcBef>
              <a:spcAft>
                <a:spcPct val="0"/>
              </a:spcAft>
              <a:defRPr sz="3600">
                <a:solidFill>
                  <a:schemeClr val="tx1"/>
                </a:solidFill>
                <a:latin typeface="Dominican Small Caps" pitchFamily="2" charset="0"/>
              </a:defRPr>
            </a:lvl6pPr>
            <a:lvl7pPr marL="2971800" indent="-228600" eaLnBrk="0" fontAlgn="base" hangingPunct="0">
              <a:lnSpc>
                <a:spcPct val="90000"/>
              </a:lnSpc>
              <a:spcBef>
                <a:spcPct val="20000"/>
              </a:spcBef>
              <a:spcAft>
                <a:spcPct val="0"/>
              </a:spcAft>
              <a:defRPr sz="3600">
                <a:solidFill>
                  <a:schemeClr val="tx1"/>
                </a:solidFill>
                <a:latin typeface="Dominican Small Caps" pitchFamily="2" charset="0"/>
              </a:defRPr>
            </a:lvl7pPr>
            <a:lvl8pPr marL="3429000" indent="-228600" eaLnBrk="0" fontAlgn="base" hangingPunct="0">
              <a:lnSpc>
                <a:spcPct val="90000"/>
              </a:lnSpc>
              <a:spcBef>
                <a:spcPct val="20000"/>
              </a:spcBef>
              <a:spcAft>
                <a:spcPct val="0"/>
              </a:spcAft>
              <a:defRPr sz="3600">
                <a:solidFill>
                  <a:schemeClr val="tx1"/>
                </a:solidFill>
                <a:latin typeface="Dominican Small Caps" pitchFamily="2" charset="0"/>
              </a:defRPr>
            </a:lvl8pPr>
            <a:lvl9pPr marL="3886200" indent="-228600" eaLnBrk="0" fontAlgn="base" hangingPunct="0">
              <a:lnSpc>
                <a:spcPct val="90000"/>
              </a:lnSpc>
              <a:spcBef>
                <a:spcPct val="20000"/>
              </a:spcBef>
              <a:spcAft>
                <a:spcPct val="0"/>
              </a:spcAft>
              <a:defRPr sz="3600">
                <a:solidFill>
                  <a:schemeClr val="tx1"/>
                </a:solidFill>
                <a:latin typeface="Dominican Small Caps" pitchFamily="2" charset="0"/>
              </a:defRPr>
            </a:lvl9pPr>
          </a:lstStyle>
          <a:p>
            <a:fld id="{87326754-1EB0-4264-BD58-78129C1A6144}" type="slidenum">
              <a:rPr lang="en-US" altLang="en-US" sz="1200">
                <a:solidFill>
                  <a:prstClr val="black"/>
                </a:solidFill>
                <a:latin typeface="Times New Roman" pitchFamily="18" charset="0"/>
              </a:rPr>
              <a:pPr/>
              <a:t>65</a:t>
            </a:fld>
            <a:endParaRPr lang="en-US" altLang="en-US" sz="1200">
              <a:solidFill>
                <a:prstClr val="black"/>
              </a:solidFill>
              <a:latin typeface="Times New Roman" pitchFamily="18" charset="0"/>
            </a:endParaRPr>
          </a:p>
        </p:txBody>
      </p:sp>
      <p:sp>
        <p:nvSpPr>
          <p:cNvPr id="2803715" name="Rectangle 2"/>
          <p:cNvSpPr>
            <a:spLocks noChangeArrowheads="1" noTextEdit="1"/>
          </p:cNvSpPr>
          <p:nvPr>
            <p:ph type="sldImg"/>
          </p:nvPr>
        </p:nvSpPr>
        <p:spPr>
          <a:xfrm>
            <a:off x="722313" y="677863"/>
            <a:ext cx="5414962" cy="3384550"/>
          </a:xfrm>
          <a:solidFill>
            <a:srgbClr val="FFFFFF"/>
          </a:solidFill>
          <a:ln/>
        </p:spPr>
      </p:sp>
      <p:sp>
        <p:nvSpPr>
          <p:cNvPr id="2803716" name="Rectangle 3"/>
          <p:cNvSpPr>
            <a:spLocks noChangeArrowheads="1"/>
          </p:cNvSpPr>
          <p:nvPr>
            <p:ph type="body" idx="1"/>
          </p:nvPr>
        </p:nvSpPr>
        <p:spPr>
          <a:xfrm>
            <a:off x="914400" y="4287838"/>
            <a:ext cx="5029200" cy="4062412"/>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3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Dominican Small Caps" pitchFamily="2" charset="0"/>
              </a:defRPr>
            </a:lvl1pPr>
            <a:lvl2pPr marL="742950" indent="-285750">
              <a:defRPr sz="3600">
                <a:solidFill>
                  <a:schemeClr val="tx1"/>
                </a:solidFill>
                <a:latin typeface="Dominican Small Caps" pitchFamily="2" charset="0"/>
              </a:defRPr>
            </a:lvl2pPr>
            <a:lvl3pPr marL="1143000" indent="-228600">
              <a:defRPr sz="3600">
                <a:solidFill>
                  <a:schemeClr val="tx1"/>
                </a:solidFill>
                <a:latin typeface="Dominican Small Caps" pitchFamily="2" charset="0"/>
              </a:defRPr>
            </a:lvl3pPr>
            <a:lvl4pPr marL="1600200" indent="-228600">
              <a:defRPr sz="3600">
                <a:solidFill>
                  <a:schemeClr val="tx1"/>
                </a:solidFill>
                <a:latin typeface="Dominican Small Caps" pitchFamily="2" charset="0"/>
              </a:defRPr>
            </a:lvl4pPr>
            <a:lvl5pPr marL="2057400" indent="-228600">
              <a:defRPr sz="3600">
                <a:solidFill>
                  <a:schemeClr val="tx1"/>
                </a:solidFill>
                <a:latin typeface="Dominican Small Caps" pitchFamily="2" charset="0"/>
              </a:defRPr>
            </a:lvl5pPr>
            <a:lvl6pPr marL="2514600" indent="-228600" eaLnBrk="0" fontAlgn="base" hangingPunct="0">
              <a:lnSpc>
                <a:spcPct val="90000"/>
              </a:lnSpc>
              <a:spcBef>
                <a:spcPct val="20000"/>
              </a:spcBef>
              <a:spcAft>
                <a:spcPct val="0"/>
              </a:spcAft>
              <a:defRPr sz="3600">
                <a:solidFill>
                  <a:schemeClr val="tx1"/>
                </a:solidFill>
                <a:latin typeface="Dominican Small Caps" pitchFamily="2" charset="0"/>
              </a:defRPr>
            </a:lvl6pPr>
            <a:lvl7pPr marL="2971800" indent="-228600" eaLnBrk="0" fontAlgn="base" hangingPunct="0">
              <a:lnSpc>
                <a:spcPct val="90000"/>
              </a:lnSpc>
              <a:spcBef>
                <a:spcPct val="20000"/>
              </a:spcBef>
              <a:spcAft>
                <a:spcPct val="0"/>
              </a:spcAft>
              <a:defRPr sz="3600">
                <a:solidFill>
                  <a:schemeClr val="tx1"/>
                </a:solidFill>
                <a:latin typeface="Dominican Small Caps" pitchFamily="2" charset="0"/>
              </a:defRPr>
            </a:lvl7pPr>
            <a:lvl8pPr marL="3429000" indent="-228600" eaLnBrk="0" fontAlgn="base" hangingPunct="0">
              <a:lnSpc>
                <a:spcPct val="90000"/>
              </a:lnSpc>
              <a:spcBef>
                <a:spcPct val="20000"/>
              </a:spcBef>
              <a:spcAft>
                <a:spcPct val="0"/>
              </a:spcAft>
              <a:defRPr sz="3600">
                <a:solidFill>
                  <a:schemeClr val="tx1"/>
                </a:solidFill>
                <a:latin typeface="Dominican Small Caps" pitchFamily="2" charset="0"/>
              </a:defRPr>
            </a:lvl8pPr>
            <a:lvl9pPr marL="3886200" indent="-228600" eaLnBrk="0" fontAlgn="base" hangingPunct="0">
              <a:lnSpc>
                <a:spcPct val="90000"/>
              </a:lnSpc>
              <a:spcBef>
                <a:spcPct val="20000"/>
              </a:spcBef>
              <a:spcAft>
                <a:spcPct val="0"/>
              </a:spcAft>
              <a:defRPr sz="3600">
                <a:solidFill>
                  <a:schemeClr val="tx1"/>
                </a:solidFill>
                <a:latin typeface="Dominican Small Caps" pitchFamily="2" charset="0"/>
              </a:defRPr>
            </a:lvl9pPr>
          </a:lstStyle>
          <a:p>
            <a:fld id="{87326754-1EB0-4264-BD58-78129C1A6144}" type="slidenum">
              <a:rPr lang="en-US" altLang="en-US" sz="1200">
                <a:solidFill>
                  <a:prstClr val="black"/>
                </a:solidFill>
                <a:latin typeface="Times New Roman" pitchFamily="18" charset="0"/>
              </a:rPr>
              <a:pPr/>
              <a:t>66</a:t>
            </a:fld>
            <a:endParaRPr lang="en-US" altLang="en-US" sz="1200">
              <a:solidFill>
                <a:prstClr val="black"/>
              </a:solidFill>
              <a:latin typeface="Times New Roman" pitchFamily="18" charset="0"/>
            </a:endParaRPr>
          </a:p>
        </p:txBody>
      </p:sp>
      <p:sp>
        <p:nvSpPr>
          <p:cNvPr id="2803715" name="Rectangle 2"/>
          <p:cNvSpPr>
            <a:spLocks noChangeArrowheads="1" noTextEdit="1"/>
          </p:cNvSpPr>
          <p:nvPr>
            <p:ph type="sldImg"/>
          </p:nvPr>
        </p:nvSpPr>
        <p:spPr>
          <a:xfrm>
            <a:off x="722313" y="677863"/>
            <a:ext cx="5414962" cy="3384550"/>
          </a:xfrm>
          <a:solidFill>
            <a:srgbClr val="FFFFFF"/>
          </a:solidFill>
          <a:ln/>
        </p:spPr>
      </p:sp>
      <p:sp>
        <p:nvSpPr>
          <p:cNvPr id="2803716" name="Rectangle 3"/>
          <p:cNvSpPr>
            <a:spLocks noChangeArrowheads="1"/>
          </p:cNvSpPr>
          <p:nvPr>
            <p:ph type="body" idx="1"/>
          </p:nvPr>
        </p:nvSpPr>
        <p:spPr>
          <a:xfrm>
            <a:off x="914400" y="4287838"/>
            <a:ext cx="5029200" cy="4062412"/>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FF6E71-EAAB-4D03-BEA5-00428784AF6C}" type="slidenum">
              <a:rPr lang="en-US">
                <a:solidFill>
                  <a:prstClr val="black"/>
                </a:solidFill>
              </a:rPr>
              <a:pPr/>
              <a:t>33</a:t>
            </a:fld>
            <a:endParaRPr lang="en-US">
              <a:solidFill>
                <a:prstClr val="black"/>
              </a:solidFill>
            </a:endParaRPr>
          </a:p>
        </p:txBody>
      </p:sp>
      <p:sp>
        <p:nvSpPr>
          <p:cNvPr id="8553474" name="Rectangle 2"/>
          <p:cNvSpPr>
            <a:spLocks noGrp="1" noRot="1" noChangeAspect="1" noChangeArrowheads="1" noTextEdit="1"/>
          </p:cNvSpPr>
          <p:nvPr>
            <p:ph type="sldImg"/>
          </p:nvPr>
        </p:nvSpPr>
        <p:spPr>
          <a:xfrm>
            <a:off x="749300" y="687388"/>
            <a:ext cx="5359400" cy="3349625"/>
          </a:xfrm>
          <a:ln cap="flat"/>
        </p:spPr>
      </p:sp>
      <p:sp>
        <p:nvSpPr>
          <p:cNvPr id="8553475"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13812221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DEB651-76AD-4FF1-BE38-393AF268FE4C}" type="slidenum">
              <a:rPr lang="en-US">
                <a:solidFill>
                  <a:prstClr val="black"/>
                </a:solidFill>
              </a:rPr>
              <a:pPr/>
              <a:t>67</a:t>
            </a:fld>
            <a:endParaRPr lang="en-US">
              <a:solidFill>
                <a:prstClr val="black"/>
              </a:solidFill>
            </a:endParaRPr>
          </a:p>
        </p:txBody>
      </p:sp>
      <p:sp>
        <p:nvSpPr>
          <p:cNvPr id="5665794" name="Rectangle 2"/>
          <p:cNvSpPr>
            <a:spLocks noGrp="1" noRot="1" noChangeAspect="1" noChangeArrowheads="1" noTextEdit="1"/>
          </p:cNvSpPr>
          <p:nvPr>
            <p:ph type="sldImg"/>
          </p:nvPr>
        </p:nvSpPr>
        <p:spPr>
          <a:xfrm>
            <a:off x="749300" y="687388"/>
            <a:ext cx="5359400" cy="3349625"/>
          </a:xfrm>
          <a:ln cap="flat"/>
        </p:spPr>
      </p:sp>
      <p:sp>
        <p:nvSpPr>
          <p:cNvPr id="5665795"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20607082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DEB651-76AD-4FF1-BE38-393AF268FE4C}" type="slidenum">
              <a:rPr lang="en-US">
                <a:solidFill>
                  <a:prstClr val="black"/>
                </a:solidFill>
              </a:rPr>
              <a:pPr/>
              <a:t>68</a:t>
            </a:fld>
            <a:endParaRPr lang="en-US">
              <a:solidFill>
                <a:prstClr val="black"/>
              </a:solidFill>
            </a:endParaRPr>
          </a:p>
        </p:txBody>
      </p:sp>
      <p:sp>
        <p:nvSpPr>
          <p:cNvPr id="5665794" name="Rectangle 2"/>
          <p:cNvSpPr>
            <a:spLocks noGrp="1" noRot="1" noChangeAspect="1" noChangeArrowheads="1" noTextEdit="1"/>
          </p:cNvSpPr>
          <p:nvPr>
            <p:ph type="sldImg"/>
          </p:nvPr>
        </p:nvSpPr>
        <p:spPr>
          <a:xfrm>
            <a:off x="749300" y="687388"/>
            <a:ext cx="5359400" cy="3349625"/>
          </a:xfrm>
          <a:ln cap="flat"/>
        </p:spPr>
      </p:sp>
      <p:sp>
        <p:nvSpPr>
          <p:cNvPr id="5665795"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20607082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DEB651-76AD-4FF1-BE38-393AF268FE4C}" type="slidenum">
              <a:rPr lang="en-US">
                <a:solidFill>
                  <a:prstClr val="black"/>
                </a:solidFill>
              </a:rPr>
              <a:pPr/>
              <a:t>69</a:t>
            </a:fld>
            <a:endParaRPr lang="en-US">
              <a:solidFill>
                <a:prstClr val="black"/>
              </a:solidFill>
            </a:endParaRPr>
          </a:p>
        </p:txBody>
      </p:sp>
      <p:sp>
        <p:nvSpPr>
          <p:cNvPr id="5665794" name="Rectangle 2"/>
          <p:cNvSpPr>
            <a:spLocks noGrp="1" noRot="1" noChangeAspect="1" noChangeArrowheads="1" noTextEdit="1"/>
          </p:cNvSpPr>
          <p:nvPr>
            <p:ph type="sldImg"/>
          </p:nvPr>
        </p:nvSpPr>
        <p:spPr>
          <a:xfrm>
            <a:off x="749300" y="687388"/>
            <a:ext cx="5359400" cy="3349625"/>
          </a:xfrm>
          <a:ln cap="flat"/>
        </p:spPr>
      </p:sp>
      <p:sp>
        <p:nvSpPr>
          <p:cNvPr id="5665795"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546978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DEB651-76AD-4FF1-BE38-393AF268FE4C}" type="slidenum">
              <a:rPr lang="en-US">
                <a:solidFill>
                  <a:prstClr val="black"/>
                </a:solidFill>
              </a:rPr>
              <a:pPr/>
              <a:t>70</a:t>
            </a:fld>
            <a:endParaRPr lang="en-US">
              <a:solidFill>
                <a:prstClr val="black"/>
              </a:solidFill>
            </a:endParaRPr>
          </a:p>
        </p:txBody>
      </p:sp>
      <p:sp>
        <p:nvSpPr>
          <p:cNvPr id="5665794" name="Rectangle 2"/>
          <p:cNvSpPr>
            <a:spLocks noGrp="1" noRot="1" noChangeAspect="1" noChangeArrowheads="1" noTextEdit="1"/>
          </p:cNvSpPr>
          <p:nvPr>
            <p:ph type="sldImg"/>
          </p:nvPr>
        </p:nvSpPr>
        <p:spPr>
          <a:xfrm>
            <a:off x="749300" y="687388"/>
            <a:ext cx="5359400" cy="3349625"/>
          </a:xfrm>
          <a:ln cap="flat"/>
        </p:spPr>
      </p:sp>
      <p:sp>
        <p:nvSpPr>
          <p:cNvPr id="5665795"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11744598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FC7C61-EA70-4DD2-89F7-119158BA0A59}" type="slidenum">
              <a:rPr lang="en-US">
                <a:solidFill>
                  <a:prstClr val="black"/>
                </a:solidFill>
              </a:rPr>
              <a:pPr/>
              <a:t>85</a:t>
            </a:fld>
            <a:endParaRPr lang="en-US">
              <a:solidFill>
                <a:prstClr val="black"/>
              </a:solidFill>
            </a:endParaRPr>
          </a:p>
        </p:txBody>
      </p:sp>
      <p:sp>
        <p:nvSpPr>
          <p:cNvPr id="4916226" name="Rectangle 2"/>
          <p:cNvSpPr>
            <a:spLocks noGrp="1" noRot="1" noChangeAspect="1" noChangeArrowheads="1" noTextEdit="1"/>
          </p:cNvSpPr>
          <p:nvPr>
            <p:ph type="sldImg"/>
          </p:nvPr>
        </p:nvSpPr>
        <p:spPr>
          <a:xfrm>
            <a:off x="749300" y="687388"/>
            <a:ext cx="5359400" cy="3349625"/>
          </a:xfrm>
          <a:ln cap="flat"/>
        </p:spPr>
      </p:sp>
      <p:sp>
        <p:nvSpPr>
          <p:cNvPr id="4916227"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23965651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FC7C61-EA70-4DD2-89F7-119158BA0A59}" type="slidenum">
              <a:rPr lang="en-US">
                <a:solidFill>
                  <a:prstClr val="black"/>
                </a:solidFill>
              </a:rPr>
              <a:pPr/>
              <a:t>86</a:t>
            </a:fld>
            <a:endParaRPr lang="en-US">
              <a:solidFill>
                <a:prstClr val="black"/>
              </a:solidFill>
            </a:endParaRPr>
          </a:p>
        </p:txBody>
      </p:sp>
      <p:sp>
        <p:nvSpPr>
          <p:cNvPr id="4916226" name="Rectangle 2"/>
          <p:cNvSpPr>
            <a:spLocks noGrp="1" noRot="1" noChangeAspect="1" noChangeArrowheads="1" noTextEdit="1"/>
          </p:cNvSpPr>
          <p:nvPr>
            <p:ph type="sldImg"/>
          </p:nvPr>
        </p:nvSpPr>
        <p:spPr>
          <a:xfrm>
            <a:off x="749300" y="687388"/>
            <a:ext cx="5359400" cy="3349625"/>
          </a:xfrm>
          <a:ln cap="flat"/>
        </p:spPr>
      </p:sp>
      <p:sp>
        <p:nvSpPr>
          <p:cNvPr id="4916227"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31010228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332D19-2FEF-4DCD-8AA8-2B0ED971FF6C}" type="slidenum">
              <a:rPr lang="en-US"/>
              <a:pPr/>
              <a:t>87</a:t>
            </a:fld>
            <a:endParaRPr lang="en-US"/>
          </a:p>
        </p:txBody>
      </p:sp>
      <p:sp>
        <p:nvSpPr>
          <p:cNvPr id="2341890" name="Rectangle 2"/>
          <p:cNvSpPr>
            <a:spLocks noGrp="1" noRot="1" noChangeAspect="1" noChangeArrowheads="1" noTextEdit="1"/>
          </p:cNvSpPr>
          <p:nvPr>
            <p:ph type="sldImg"/>
          </p:nvPr>
        </p:nvSpPr>
        <p:spPr>
          <a:xfrm>
            <a:off x="749300" y="687388"/>
            <a:ext cx="5359400" cy="3349625"/>
          </a:xfrm>
          <a:ln cap="flat"/>
        </p:spPr>
      </p:sp>
      <p:sp>
        <p:nvSpPr>
          <p:cNvPr id="2341891"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23375541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A2ED6D-7630-4FCE-A2E6-F53E51FA9974}" type="slidenum">
              <a:rPr lang="en-US">
                <a:solidFill>
                  <a:prstClr val="black"/>
                </a:solidFill>
              </a:rPr>
              <a:pPr/>
              <a:t>88</a:t>
            </a:fld>
            <a:endParaRPr lang="en-US">
              <a:solidFill>
                <a:prstClr val="black"/>
              </a:solidFill>
            </a:endParaRPr>
          </a:p>
        </p:txBody>
      </p:sp>
      <p:sp>
        <p:nvSpPr>
          <p:cNvPr id="7838722" name="Rectangle 2"/>
          <p:cNvSpPr>
            <a:spLocks noGrp="1" noRot="1" noChangeAspect="1" noChangeArrowheads="1" noTextEdit="1"/>
          </p:cNvSpPr>
          <p:nvPr>
            <p:ph type="sldImg"/>
          </p:nvPr>
        </p:nvSpPr>
        <p:spPr>
          <a:xfrm>
            <a:off x="749300" y="687388"/>
            <a:ext cx="5359400" cy="3349625"/>
          </a:xfrm>
          <a:ln cap="flat"/>
        </p:spPr>
      </p:sp>
      <p:sp>
        <p:nvSpPr>
          <p:cNvPr id="7838723"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13799881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A2ED6D-7630-4FCE-A2E6-F53E51FA9974}" type="slidenum">
              <a:rPr lang="en-US">
                <a:solidFill>
                  <a:prstClr val="black"/>
                </a:solidFill>
              </a:rPr>
              <a:pPr/>
              <a:t>89</a:t>
            </a:fld>
            <a:endParaRPr lang="en-US">
              <a:solidFill>
                <a:prstClr val="black"/>
              </a:solidFill>
            </a:endParaRPr>
          </a:p>
        </p:txBody>
      </p:sp>
      <p:sp>
        <p:nvSpPr>
          <p:cNvPr id="7838722" name="Rectangle 2"/>
          <p:cNvSpPr>
            <a:spLocks noGrp="1" noRot="1" noChangeAspect="1" noChangeArrowheads="1" noTextEdit="1"/>
          </p:cNvSpPr>
          <p:nvPr>
            <p:ph type="sldImg"/>
          </p:nvPr>
        </p:nvSpPr>
        <p:spPr>
          <a:xfrm>
            <a:off x="749300" y="687388"/>
            <a:ext cx="5359400" cy="3349625"/>
          </a:xfrm>
          <a:ln cap="flat"/>
        </p:spPr>
      </p:sp>
      <p:sp>
        <p:nvSpPr>
          <p:cNvPr id="7838723"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3653605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FF6E71-EAAB-4D03-BEA5-00428784AF6C}" type="slidenum">
              <a:rPr lang="en-US">
                <a:solidFill>
                  <a:prstClr val="black"/>
                </a:solidFill>
              </a:rPr>
              <a:pPr/>
              <a:t>34</a:t>
            </a:fld>
            <a:endParaRPr lang="en-US">
              <a:solidFill>
                <a:prstClr val="black"/>
              </a:solidFill>
            </a:endParaRPr>
          </a:p>
        </p:txBody>
      </p:sp>
      <p:sp>
        <p:nvSpPr>
          <p:cNvPr id="8553474" name="Rectangle 2"/>
          <p:cNvSpPr>
            <a:spLocks noGrp="1" noRot="1" noChangeAspect="1" noChangeArrowheads="1" noTextEdit="1"/>
          </p:cNvSpPr>
          <p:nvPr>
            <p:ph type="sldImg"/>
          </p:nvPr>
        </p:nvSpPr>
        <p:spPr>
          <a:xfrm>
            <a:off x="749300" y="687388"/>
            <a:ext cx="5359400" cy="3349625"/>
          </a:xfrm>
          <a:ln cap="flat"/>
        </p:spPr>
      </p:sp>
      <p:sp>
        <p:nvSpPr>
          <p:cNvPr id="8553475"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1381222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FF6E71-EAAB-4D03-BEA5-00428784AF6C}" type="slidenum">
              <a:rPr lang="en-US">
                <a:solidFill>
                  <a:prstClr val="black"/>
                </a:solidFill>
              </a:rPr>
              <a:pPr/>
              <a:t>35</a:t>
            </a:fld>
            <a:endParaRPr lang="en-US">
              <a:solidFill>
                <a:prstClr val="black"/>
              </a:solidFill>
            </a:endParaRPr>
          </a:p>
        </p:txBody>
      </p:sp>
      <p:sp>
        <p:nvSpPr>
          <p:cNvPr id="8553474" name="Rectangle 2"/>
          <p:cNvSpPr>
            <a:spLocks noGrp="1" noRot="1" noChangeAspect="1" noChangeArrowheads="1" noTextEdit="1"/>
          </p:cNvSpPr>
          <p:nvPr>
            <p:ph type="sldImg"/>
          </p:nvPr>
        </p:nvSpPr>
        <p:spPr>
          <a:xfrm>
            <a:off x="749300" y="687388"/>
            <a:ext cx="5359400" cy="3349625"/>
          </a:xfrm>
          <a:ln cap="flat"/>
        </p:spPr>
      </p:sp>
      <p:sp>
        <p:nvSpPr>
          <p:cNvPr id="8553475"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1381222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FF6E71-EAAB-4D03-BEA5-00428784AF6C}" type="slidenum">
              <a:rPr lang="en-US">
                <a:solidFill>
                  <a:prstClr val="black"/>
                </a:solidFill>
              </a:rPr>
              <a:pPr/>
              <a:t>36</a:t>
            </a:fld>
            <a:endParaRPr lang="en-US">
              <a:solidFill>
                <a:prstClr val="black"/>
              </a:solidFill>
            </a:endParaRPr>
          </a:p>
        </p:txBody>
      </p:sp>
      <p:sp>
        <p:nvSpPr>
          <p:cNvPr id="8553474" name="Rectangle 2"/>
          <p:cNvSpPr>
            <a:spLocks noGrp="1" noRot="1" noChangeAspect="1" noChangeArrowheads="1" noTextEdit="1"/>
          </p:cNvSpPr>
          <p:nvPr>
            <p:ph type="sldImg"/>
          </p:nvPr>
        </p:nvSpPr>
        <p:spPr>
          <a:xfrm>
            <a:off x="749300" y="687388"/>
            <a:ext cx="5359400" cy="3349625"/>
          </a:xfrm>
          <a:ln cap="flat"/>
        </p:spPr>
      </p:sp>
      <p:sp>
        <p:nvSpPr>
          <p:cNvPr id="8553475"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1381222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FF6E71-EAAB-4D03-BEA5-00428784AF6C}" type="slidenum">
              <a:rPr lang="en-US">
                <a:solidFill>
                  <a:prstClr val="black"/>
                </a:solidFill>
              </a:rPr>
              <a:pPr/>
              <a:t>37</a:t>
            </a:fld>
            <a:endParaRPr lang="en-US">
              <a:solidFill>
                <a:prstClr val="black"/>
              </a:solidFill>
            </a:endParaRPr>
          </a:p>
        </p:txBody>
      </p:sp>
      <p:sp>
        <p:nvSpPr>
          <p:cNvPr id="8553474" name="Rectangle 2"/>
          <p:cNvSpPr>
            <a:spLocks noGrp="1" noRot="1" noChangeAspect="1" noChangeArrowheads="1" noTextEdit="1"/>
          </p:cNvSpPr>
          <p:nvPr>
            <p:ph type="sldImg"/>
          </p:nvPr>
        </p:nvSpPr>
        <p:spPr>
          <a:xfrm>
            <a:off x="749300" y="687388"/>
            <a:ext cx="5359400" cy="3349625"/>
          </a:xfrm>
          <a:ln cap="flat"/>
        </p:spPr>
      </p:sp>
      <p:sp>
        <p:nvSpPr>
          <p:cNvPr id="8553475"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1381222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FF6E71-EAAB-4D03-BEA5-00428784AF6C}" type="slidenum">
              <a:rPr lang="en-US">
                <a:solidFill>
                  <a:prstClr val="black"/>
                </a:solidFill>
              </a:rPr>
              <a:pPr/>
              <a:t>38</a:t>
            </a:fld>
            <a:endParaRPr lang="en-US">
              <a:solidFill>
                <a:prstClr val="black"/>
              </a:solidFill>
            </a:endParaRPr>
          </a:p>
        </p:txBody>
      </p:sp>
      <p:sp>
        <p:nvSpPr>
          <p:cNvPr id="8553474" name="Rectangle 2"/>
          <p:cNvSpPr>
            <a:spLocks noGrp="1" noRot="1" noChangeAspect="1" noChangeArrowheads="1" noTextEdit="1"/>
          </p:cNvSpPr>
          <p:nvPr>
            <p:ph type="sldImg"/>
          </p:nvPr>
        </p:nvSpPr>
        <p:spPr>
          <a:xfrm>
            <a:off x="749300" y="687388"/>
            <a:ext cx="5359400" cy="3349625"/>
          </a:xfrm>
          <a:ln cap="flat"/>
        </p:spPr>
      </p:sp>
      <p:sp>
        <p:nvSpPr>
          <p:cNvPr id="8553475"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1381222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6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Dominican Small Caps" pitchFamily="2" charset="0"/>
              </a:defRPr>
            </a:lvl1pPr>
            <a:lvl2pPr marL="742950" indent="-285750">
              <a:defRPr sz="3600">
                <a:solidFill>
                  <a:schemeClr val="tx1"/>
                </a:solidFill>
                <a:latin typeface="Dominican Small Caps" pitchFamily="2" charset="0"/>
              </a:defRPr>
            </a:lvl2pPr>
            <a:lvl3pPr marL="1143000" indent="-228600">
              <a:defRPr sz="3600">
                <a:solidFill>
                  <a:schemeClr val="tx1"/>
                </a:solidFill>
                <a:latin typeface="Dominican Small Caps" pitchFamily="2" charset="0"/>
              </a:defRPr>
            </a:lvl3pPr>
            <a:lvl4pPr marL="1600200" indent="-228600">
              <a:defRPr sz="3600">
                <a:solidFill>
                  <a:schemeClr val="tx1"/>
                </a:solidFill>
                <a:latin typeface="Dominican Small Caps" pitchFamily="2" charset="0"/>
              </a:defRPr>
            </a:lvl4pPr>
            <a:lvl5pPr marL="2057400" indent="-228600">
              <a:defRPr sz="3600">
                <a:solidFill>
                  <a:schemeClr val="tx1"/>
                </a:solidFill>
                <a:latin typeface="Dominican Small Caps" pitchFamily="2" charset="0"/>
              </a:defRPr>
            </a:lvl5pPr>
            <a:lvl6pPr marL="2514600" indent="-228600" eaLnBrk="0" fontAlgn="base" hangingPunct="0">
              <a:lnSpc>
                <a:spcPct val="90000"/>
              </a:lnSpc>
              <a:spcBef>
                <a:spcPct val="20000"/>
              </a:spcBef>
              <a:spcAft>
                <a:spcPct val="0"/>
              </a:spcAft>
              <a:defRPr sz="3600">
                <a:solidFill>
                  <a:schemeClr val="tx1"/>
                </a:solidFill>
                <a:latin typeface="Dominican Small Caps" pitchFamily="2" charset="0"/>
              </a:defRPr>
            </a:lvl6pPr>
            <a:lvl7pPr marL="2971800" indent="-228600" eaLnBrk="0" fontAlgn="base" hangingPunct="0">
              <a:lnSpc>
                <a:spcPct val="90000"/>
              </a:lnSpc>
              <a:spcBef>
                <a:spcPct val="20000"/>
              </a:spcBef>
              <a:spcAft>
                <a:spcPct val="0"/>
              </a:spcAft>
              <a:defRPr sz="3600">
                <a:solidFill>
                  <a:schemeClr val="tx1"/>
                </a:solidFill>
                <a:latin typeface="Dominican Small Caps" pitchFamily="2" charset="0"/>
              </a:defRPr>
            </a:lvl7pPr>
            <a:lvl8pPr marL="3429000" indent="-228600" eaLnBrk="0" fontAlgn="base" hangingPunct="0">
              <a:lnSpc>
                <a:spcPct val="90000"/>
              </a:lnSpc>
              <a:spcBef>
                <a:spcPct val="20000"/>
              </a:spcBef>
              <a:spcAft>
                <a:spcPct val="0"/>
              </a:spcAft>
              <a:defRPr sz="3600">
                <a:solidFill>
                  <a:schemeClr val="tx1"/>
                </a:solidFill>
                <a:latin typeface="Dominican Small Caps" pitchFamily="2" charset="0"/>
              </a:defRPr>
            </a:lvl8pPr>
            <a:lvl9pPr marL="3886200" indent="-228600" eaLnBrk="0" fontAlgn="base" hangingPunct="0">
              <a:lnSpc>
                <a:spcPct val="90000"/>
              </a:lnSpc>
              <a:spcBef>
                <a:spcPct val="20000"/>
              </a:spcBef>
              <a:spcAft>
                <a:spcPct val="0"/>
              </a:spcAft>
              <a:defRPr sz="3600">
                <a:solidFill>
                  <a:schemeClr val="tx1"/>
                </a:solidFill>
                <a:latin typeface="Dominican Small Caps" pitchFamily="2" charset="0"/>
              </a:defRPr>
            </a:lvl9pPr>
          </a:lstStyle>
          <a:p>
            <a:fld id="{DE478044-5CFB-4520-BBB3-4A7E455FCE95}" type="slidenum">
              <a:rPr lang="en-US" altLang="en-US" sz="1200">
                <a:solidFill>
                  <a:prstClr val="black"/>
                </a:solidFill>
                <a:latin typeface="Times New Roman" pitchFamily="18" charset="0"/>
              </a:rPr>
              <a:pPr/>
              <a:t>55</a:t>
            </a:fld>
            <a:endParaRPr lang="en-US" altLang="en-US" sz="1200">
              <a:solidFill>
                <a:prstClr val="black"/>
              </a:solidFill>
              <a:latin typeface="Times New Roman" pitchFamily="18" charset="0"/>
            </a:endParaRPr>
          </a:p>
        </p:txBody>
      </p:sp>
      <p:sp>
        <p:nvSpPr>
          <p:cNvPr id="2796547" name="Rectangle 2"/>
          <p:cNvSpPr>
            <a:spLocks noChangeArrowheads="1" noTextEdit="1"/>
          </p:cNvSpPr>
          <p:nvPr>
            <p:ph type="sldImg"/>
          </p:nvPr>
        </p:nvSpPr>
        <p:spPr>
          <a:xfrm>
            <a:off x="722313" y="677863"/>
            <a:ext cx="5414962" cy="3384550"/>
          </a:xfrm>
          <a:solidFill>
            <a:srgbClr val="FFFFFF"/>
          </a:solidFill>
          <a:ln/>
        </p:spPr>
      </p:sp>
      <p:sp>
        <p:nvSpPr>
          <p:cNvPr id="2796548" name="Rectangle 3"/>
          <p:cNvSpPr>
            <a:spLocks noChangeArrowheads="1"/>
          </p:cNvSpPr>
          <p:nvPr>
            <p:ph type="body" idx="1"/>
          </p:nvPr>
        </p:nvSpPr>
        <p:spPr>
          <a:xfrm>
            <a:off x="914400" y="4287838"/>
            <a:ext cx="5029200" cy="4062412"/>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7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Dominican Small Caps" pitchFamily="2" charset="0"/>
              </a:defRPr>
            </a:lvl1pPr>
            <a:lvl2pPr marL="742950" indent="-285750">
              <a:defRPr sz="3600">
                <a:solidFill>
                  <a:schemeClr val="tx1"/>
                </a:solidFill>
                <a:latin typeface="Dominican Small Caps" pitchFamily="2" charset="0"/>
              </a:defRPr>
            </a:lvl2pPr>
            <a:lvl3pPr marL="1143000" indent="-228600">
              <a:defRPr sz="3600">
                <a:solidFill>
                  <a:schemeClr val="tx1"/>
                </a:solidFill>
                <a:latin typeface="Dominican Small Caps" pitchFamily="2" charset="0"/>
              </a:defRPr>
            </a:lvl3pPr>
            <a:lvl4pPr marL="1600200" indent="-228600">
              <a:defRPr sz="3600">
                <a:solidFill>
                  <a:schemeClr val="tx1"/>
                </a:solidFill>
                <a:latin typeface="Dominican Small Caps" pitchFamily="2" charset="0"/>
              </a:defRPr>
            </a:lvl4pPr>
            <a:lvl5pPr marL="2057400" indent="-228600">
              <a:defRPr sz="3600">
                <a:solidFill>
                  <a:schemeClr val="tx1"/>
                </a:solidFill>
                <a:latin typeface="Dominican Small Caps" pitchFamily="2" charset="0"/>
              </a:defRPr>
            </a:lvl5pPr>
            <a:lvl6pPr marL="2514600" indent="-228600" eaLnBrk="0" fontAlgn="base" hangingPunct="0">
              <a:lnSpc>
                <a:spcPct val="90000"/>
              </a:lnSpc>
              <a:spcBef>
                <a:spcPct val="20000"/>
              </a:spcBef>
              <a:spcAft>
                <a:spcPct val="0"/>
              </a:spcAft>
              <a:defRPr sz="3600">
                <a:solidFill>
                  <a:schemeClr val="tx1"/>
                </a:solidFill>
                <a:latin typeface="Dominican Small Caps" pitchFamily="2" charset="0"/>
              </a:defRPr>
            </a:lvl6pPr>
            <a:lvl7pPr marL="2971800" indent="-228600" eaLnBrk="0" fontAlgn="base" hangingPunct="0">
              <a:lnSpc>
                <a:spcPct val="90000"/>
              </a:lnSpc>
              <a:spcBef>
                <a:spcPct val="20000"/>
              </a:spcBef>
              <a:spcAft>
                <a:spcPct val="0"/>
              </a:spcAft>
              <a:defRPr sz="3600">
                <a:solidFill>
                  <a:schemeClr val="tx1"/>
                </a:solidFill>
                <a:latin typeface="Dominican Small Caps" pitchFamily="2" charset="0"/>
              </a:defRPr>
            </a:lvl7pPr>
            <a:lvl8pPr marL="3429000" indent="-228600" eaLnBrk="0" fontAlgn="base" hangingPunct="0">
              <a:lnSpc>
                <a:spcPct val="90000"/>
              </a:lnSpc>
              <a:spcBef>
                <a:spcPct val="20000"/>
              </a:spcBef>
              <a:spcAft>
                <a:spcPct val="0"/>
              </a:spcAft>
              <a:defRPr sz="3600">
                <a:solidFill>
                  <a:schemeClr val="tx1"/>
                </a:solidFill>
                <a:latin typeface="Dominican Small Caps" pitchFamily="2" charset="0"/>
              </a:defRPr>
            </a:lvl8pPr>
            <a:lvl9pPr marL="3886200" indent="-228600" eaLnBrk="0" fontAlgn="base" hangingPunct="0">
              <a:lnSpc>
                <a:spcPct val="90000"/>
              </a:lnSpc>
              <a:spcBef>
                <a:spcPct val="20000"/>
              </a:spcBef>
              <a:spcAft>
                <a:spcPct val="0"/>
              </a:spcAft>
              <a:defRPr sz="3600">
                <a:solidFill>
                  <a:schemeClr val="tx1"/>
                </a:solidFill>
                <a:latin typeface="Dominican Small Caps" pitchFamily="2" charset="0"/>
              </a:defRPr>
            </a:lvl9pPr>
          </a:lstStyle>
          <a:p>
            <a:fld id="{309A4921-0496-4F26-8230-EEBF2AFB732D}" type="slidenum">
              <a:rPr lang="en-US" altLang="en-US" sz="1200">
                <a:solidFill>
                  <a:prstClr val="black"/>
                </a:solidFill>
                <a:latin typeface="Times New Roman" pitchFamily="18" charset="0"/>
              </a:rPr>
              <a:pPr/>
              <a:t>56</a:t>
            </a:fld>
            <a:endParaRPr lang="en-US" altLang="en-US" sz="1200">
              <a:solidFill>
                <a:prstClr val="black"/>
              </a:solidFill>
              <a:latin typeface="Times New Roman" pitchFamily="18" charset="0"/>
            </a:endParaRPr>
          </a:p>
        </p:txBody>
      </p:sp>
      <p:sp>
        <p:nvSpPr>
          <p:cNvPr id="2797571" name="Rectangle 2"/>
          <p:cNvSpPr>
            <a:spLocks noChangeArrowheads="1" noTextEdit="1"/>
          </p:cNvSpPr>
          <p:nvPr>
            <p:ph type="sldImg"/>
          </p:nvPr>
        </p:nvSpPr>
        <p:spPr>
          <a:xfrm>
            <a:off x="722313" y="677863"/>
            <a:ext cx="5414962" cy="3384550"/>
          </a:xfrm>
          <a:solidFill>
            <a:srgbClr val="FFFFFF"/>
          </a:solidFill>
          <a:ln/>
        </p:spPr>
      </p:sp>
      <p:sp>
        <p:nvSpPr>
          <p:cNvPr id="2797572" name="Rectangle 3"/>
          <p:cNvSpPr>
            <a:spLocks noChangeArrowheads="1"/>
          </p:cNvSpPr>
          <p:nvPr>
            <p:ph type="body" idx="1"/>
          </p:nvPr>
        </p:nvSpPr>
        <p:spPr>
          <a:xfrm>
            <a:off x="914400" y="4287838"/>
            <a:ext cx="5029200" cy="4062412"/>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63"/>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University United Methodist  CCLI#</a:t>
            </a:r>
          </a:p>
        </p:txBody>
      </p:sp>
      <p:sp>
        <p:nvSpPr>
          <p:cNvPr id="6" name="Slide Number Placeholder 5"/>
          <p:cNvSpPr>
            <a:spLocks noGrp="1"/>
          </p:cNvSpPr>
          <p:nvPr>
            <p:ph type="sldNum" sz="quarter" idx="12"/>
          </p:nvPr>
        </p:nvSpPr>
        <p:spPr/>
        <p:txBody>
          <a:bodyPr/>
          <a:lstStyle>
            <a:lvl1pPr>
              <a:defRPr/>
            </a:lvl1pPr>
          </a:lstStyle>
          <a:p>
            <a:fld id="{22687C01-9654-464C-B00F-4C57446F9CDC}" type="slidenum">
              <a:rPr lang="en-US"/>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University United Methodist  CCLI#</a:t>
            </a:r>
          </a:p>
        </p:txBody>
      </p:sp>
      <p:sp>
        <p:nvSpPr>
          <p:cNvPr id="6" name="Slide Number Placeholder 5"/>
          <p:cNvSpPr>
            <a:spLocks noGrp="1"/>
          </p:cNvSpPr>
          <p:nvPr>
            <p:ph type="sldNum" sz="quarter" idx="12"/>
          </p:nvPr>
        </p:nvSpPr>
        <p:spPr/>
        <p:txBody>
          <a:bodyPr/>
          <a:lstStyle>
            <a:lvl1pPr>
              <a:defRPr/>
            </a:lvl1pPr>
          </a:lstStyle>
          <a:p>
            <a:fld id="{56AD7B5F-6DD4-4EF9-8DCA-A31CF86A88B0}" type="slidenum">
              <a:rPr lang="en-US"/>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1943100" cy="5080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5676900" cy="5080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University United Methodist  CCLI#</a:t>
            </a:r>
          </a:p>
        </p:txBody>
      </p:sp>
      <p:sp>
        <p:nvSpPr>
          <p:cNvPr id="6" name="Slide Number Placeholder 5"/>
          <p:cNvSpPr>
            <a:spLocks noGrp="1"/>
          </p:cNvSpPr>
          <p:nvPr>
            <p:ph type="sldNum" sz="quarter" idx="12"/>
          </p:nvPr>
        </p:nvSpPr>
        <p:spPr/>
        <p:txBody>
          <a:bodyPr/>
          <a:lstStyle>
            <a:lvl1pPr>
              <a:defRPr/>
            </a:lvl1pPr>
          </a:lstStyle>
          <a:p>
            <a:fld id="{DA884734-03F0-4948-8046-BBCE92157133}" type="slidenum">
              <a:rPr lang="en-US"/>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952500"/>
            <a:ext cx="3810000" cy="4127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52500"/>
            <a:ext cx="3810000" cy="4127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5207000"/>
            <a:ext cx="1905000" cy="381000"/>
          </a:xfrm>
        </p:spPr>
        <p:txBody>
          <a:bodyPr/>
          <a:lstStyle>
            <a:lvl1pPr>
              <a:defRPr/>
            </a:lvl1pPr>
          </a:lstStyle>
          <a:p>
            <a:endParaRPr lang="en-US"/>
          </a:p>
        </p:txBody>
      </p:sp>
      <p:sp>
        <p:nvSpPr>
          <p:cNvPr id="6" name="Footer Placeholder 5"/>
          <p:cNvSpPr>
            <a:spLocks noGrp="1"/>
          </p:cNvSpPr>
          <p:nvPr>
            <p:ph type="ftr" sz="quarter" idx="11"/>
          </p:nvPr>
        </p:nvSpPr>
        <p:spPr>
          <a:xfrm>
            <a:off x="3124200" y="5207000"/>
            <a:ext cx="2895600" cy="381000"/>
          </a:xfrm>
        </p:spPr>
        <p:txBody>
          <a:bodyPr/>
          <a:lstStyle>
            <a:lvl1pPr>
              <a:defRPr/>
            </a:lvl1pPr>
          </a:lstStyle>
          <a:p>
            <a:r>
              <a:rPr lang="en-US"/>
              <a:t>University United Methodist  CCLI#</a:t>
            </a:r>
          </a:p>
        </p:txBody>
      </p:sp>
      <p:sp>
        <p:nvSpPr>
          <p:cNvPr id="7" name="Slide Number Placeholder 6"/>
          <p:cNvSpPr>
            <a:spLocks noGrp="1"/>
          </p:cNvSpPr>
          <p:nvPr>
            <p:ph type="sldNum" sz="quarter" idx="12"/>
          </p:nvPr>
        </p:nvSpPr>
        <p:spPr>
          <a:xfrm>
            <a:off x="6553200" y="5207000"/>
            <a:ext cx="1905000" cy="381000"/>
          </a:xfrm>
        </p:spPr>
        <p:txBody>
          <a:bodyPr/>
          <a:lstStyle>
            <a:lvl1pPr>
              <a:defRPr/>
            </a:lvl1pPr>
          </a:lstStyle>
          <a:p>
            <a:fld id="{046154D8-0B88-4EA1-BBD2-7A61ADA3DF54}" type="slidenum">
              <a:rPr lang="en-US"/>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64"/>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6" name="Slide Number Placeholder 5"/>
          <p:cNvSpPr>
            <a:spLocks noGrp="1"/>
          </p:cNvSpPr>
          <p:nvPr>
            <p:ph type="sldNum" sz="quarter" idx="12"/>
          </p:nvPr>
        </p:nvSpPr>
        <p:spPr/>
        <p:txBody>
          <a:bodyPr/>
          <a:lstStyle>
            <a:lvl1pPr>
              <a:defRPr/>
            </a:lvl1pPr>
          </a:lstStyle>
          <a:p>
            <a:fld id="{22687C01-9654-464C-B00F-4C57446F9CD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5384548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6" name="Slide Number Placeholder 5"/>
          <p:cNvSpPr>
            <a:spLocks noGrp="1"/>
          </p:cNvSpPr>
          <p:nvPr>
            <p:ph type="sldNum" sz="quarter" idx="12"/>
          </p:nvPr>
        </p:nvSpPr>
        <p:spPr/>
        <p:txBody>
          <a:bodyPr/>
          <a:lstStyle>
            <a:lvl1pPr>
              <a:defRPr/>
            </a:lvl1pPr>
          </a:lstStyle>
          <a:p>
            <a:fld id="{EE3A08A3-8A2A-4CD0-8456-938C1B189AF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0921855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9"/>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6" name="Slide Number Placeholder 5"/>
          <p:cNvSpPr>
            <a:spLocks noGrp="1"/>
          </p:cNvSpPr>
          <p:nvPr>
            <p:ph type="sldNum" sz="quarter" idx="12"/>
          </p:nvPr>
        </p:nvSpPr>
        <p:spPr/>
        <p:txBody>
          <a:bodyPr/>
          <a:lstStyle>
            <a:lvl1pPr>
              <a:defRPr/>
            </a:lvl1pPr>
          </a:lstStyle>
          <a:p>
            <a:fld id="{7D328A89-98C7-4AC6-ABE3-DB8FB991DE7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2063297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952500"/>
            <a:ext cx="3810000" cy="4127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52500"/>
            <a:ext cx="3810000" cy="4127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7" name="Slide Number Placeholder 6"/>
          <p:cNvSpPr>
            <a:spLocks noGrp="1"/>
          </p:cNvSpPr>
          <p:nvPr>
            <p:ph type="sldNum" sz="quarter" idx="12"/>
          </p:nvPr>
        </p:nvSpPr>
        <p:spPr/>
        <p:txBody>
          <a:bodyPr/>
          <a:lstStyle>
            <a:lvl1pPr>
              <a:defRPr/>
            </a:lvl1pPr>
          </a:lstStyle>
          <a:p>
            <a:fld id="{CCF163DF-CB66-4449-BE27-5E3F249DCEF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7867355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3"/>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279263"/>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9" name="Slide Number Placeholder 8"/>
          <p:cNvSpPr>
            <a:spLocks noGrp="1"/>
          </p:cNvSpPr>
          <p:nvPr>
            <p:ph type="sldNum" sz="quarter" idx="12"/>
          </p:nvPr>
        </p:nvSpPr>
        <p:spPr/>
        <p:txBody>
          <a:bodyPr/>
          <a:lstStyle>
            <a:lvl1pPr>
              <a:defRPr/>
            </a:lvl1pPr>
          </a:lstStyle>
          <a:p>
            <a:fld id="{7E5AE661-C26C-4D7D-BF76-8FF62EA053C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752964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5" name="Slide Number Placeholder 4"/>
          <p:cNvSpPr>
            <a:spLocks noGrp="1"/>
          </p:cNvSpPr>
          <p:nvPr>
            <p:ph type="sldNum" sz="quarter" idx="12"/>
          </p:nvPr>
        </p:nvSpPr>
        <p:spPr/>
        <p:txBody>
          <a:bodyPr/>
          <a:lstStyle>
            <a:lvl1pPr>
              <a:defRPr/>
            </a:lvl1pPr>
          </a:lstStyle>
          <a:p>
            <a:fld id="{7765940F-2BE7-432B-8948-5B533EDB715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1278632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4" name="Slide Number Placeholder 3"/>
          <p:cNvSpPr>
            <a:spLocks noGrp="1"/>
          </p:cNvSpPr>
          <p:nvPr>
            <p:ph type="sldNum" sz="quarter" idx="12"/>
          </p:nvPr>
        </p:nvSpPr>
        <p:spPr/>
        <p:txBody>
          <a:bodyPr/>
          <a:lstStyle>
            <a:lvl1pPr>
              <a:defRPr/>
            </a:lvl1pPr>
          </a:lstStyle>
          <a:p>
            <a:fld id="{FDDFC130-F0D7-44E0-B96C-BF21DF318D1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9064856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University United Methodist  CCLI#</a:t>
            </a:r>
          </a:p>
        </p:txBody>
      </p:sp>
      <p:sp>
        <p:nvSpPr>
          <p:cNvPr id="6" name="Slide Number Placeholder 5"/>
          <p:cNvSpPr>
            <a:spLocks noGrp="1"/>
          </p:cNvSpPr>
          <p:nvPr>
            <p:ph type="sldNum" sz="quarter" idx="12"/>
          </p:nvPr>
        </p:nvSpPr>
        <p:spPr/>
        <p:txBody>
          <a:bodyPr/>
          <a:lstStyle>
            <a:lvl1pPr>
              <a:defRPr/>
            </a:lvl1pPr>
          </a:lstStyle>
          <a:p>
            <a:fld id="{EE3A08A3-8A2A-4CD0-8456-938C1B189AF1}" type="slidenum">
              <a:rPr lang="en-US"/>
              <a:pPr/>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27543"/>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195920"/>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7" name="Slide Number Placeholder 6"/>
          <p:cNvSpPr>
            <a:spLocks noGrp="1"/>
          </p:cNvSpPr>
          <p:nvPr>
            <p:ph type="sldNum" sz="quarter" idx="12"/>
          </p:nvPr>
        </p:nvSpPr>
        <p:spPr/>
        <p:txBody>
          <a:bodyPr/>
          <a:lstStyle>
            <a:lvl1pPr>
              <a:defRPr/>
            </a:lvl1pPr>
          </a:lstStyle>
          <a:p>
            <a:fld id="{CEEF0679-FEFC-4990-B0AB-180E0731481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4843663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7" name="Slide Number Placeholder 6"/>
          <p:cNvSpPr>
            <a:spLocks noGrp="1"/>
          </p:cNvSpPr>
          <p:nvPr>
            <p:ph type="sldNum" sz="quarter" idx="12"/>
          </p:nvPr>
        </p:nvSpPr>
        <p:spPr/>
        <p:txBody>
          <a:bodyPr/>
          <a:lstStyle>
            <a:lvl1pPr>
              <a:defRPr/>
            </a:lvl1pPr>
          </a:lstStyle>
          <a:p>
            <a:fld id="{9E24F346-0D0E-4730-A313-559FE7C6AF0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32389105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6" name="Slide Number Placeholder 5"/>
          <p:cNvSpPr>
            <a:spLocks noGrp="1"/>
          </p:cNvSpPr>
          <p:nvPr>
            <p:ph type="sldNum" sz="quarter" idx="12"/>
          </p:nvPr>
        </p:nvSpPr>
        <p:spPr/>
        <p:txBody>
          <a:bodyPr/>
          <a:lstStyle>
            <a:lvl1pPr>
              <a:defRPr/>
            </a:lvl1pPr>
          </a:lstStyle>
          <a:p>
            <a:fld id="{56AD7B5F-6DD4-4EF9-8DCA-A31CF86A88B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11196927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1943100" cy="5080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5676900" cy="5080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6" name="Slide Number Placeholder 5"/>
          <p:cNvSpPr>
            <a:spLocks noGrp="1"/>
          </p:cNvSpPr>
          <p:nvPr>
            <p:ph type="sldNum" sz="quarter" idx="12"/>
          </p:nvPr>
        </p:nvSpPr>
        <p:spPr/>
        <p:txBody>
          <a:bodyPr/>
          <a:lstStyle>
            <a:lvl1pPr>
              <a:defRPr/>
            </a:lvl1pPr>
          </a:lstStyle>
          <a:p>
            <a:fld id="{DA884734-03F0-4948-8046-BBCE9215713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970461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952500"/>
            <a:ext cx="3810000" cy="4127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52500"/>
            <a:ext cx="3810000" cy="4127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5207000"/>
            <a:ext cx="1905000" cy="381000"/>
          </a:xfr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3124200" y="5207000"/>
            <a:ext cx="2895600" cy="381000"/>
          </a:xfrm>
        </p:spPr>
        <p:txBody>
          <a:bodyPr/>
          <a:lstStyle>
            <a:lvl1pPr>
              <a:defRPr/>
            </a:lvl1pPr>
          </a:lstStyle>
          <a:p>
            <a:r>
              <a:rPr lang="en-US">
                <a:solidFill>
                  <a:srgbClr val="FFFFFF"/>
                </a:solidFill>
              </a:rPr>
              <a:t>University United Methodist  CCLI#</a:t>
            </a:r>
          </a:p>
        </p:txBody>
      </p:sp>
      <p:sp>
        <p:nvSpPr>
          <p:cNvPr id="7" name="Slide Number Placeholder 6"/>
          <p:cNvSpPr>
            <a:spLocks noGrp="1"/>
          </p:cNvSpPr>
          <p:nvPr>
            <p:ph type="sldNum" sz="quarter" idx="12"/>
          </p:nvPr>
        </p:nvSpPr>
        <p:spPr>
          <a:xfrm>
            <a:off x="6553200" y="5207000"/>
            <a:ext cx="1905000" cy="381000"/>
          </a:xfrm>
        </p:spPr>
        <p:txBody>
          <a:bodyPr/>
          <a:lstStyle>
            <a:lvl1pPr>
              <a:defRPr/>
            </a:lvl1pPr>
          </a:lstStyle>
          <a:p>
            <a:fld id="{046154D8-0B88-4EA1-BBD2-7A61ADA3DF5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331568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88"/>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6" name="Slide Number Placeholder 5"/>
          <p:cNvSpPr>
            <a:spLocks noGrp="1"/>
          </p:cNvSpPr>
          <p:nvPr>
            <p:ph type="sldNum" sz="quarter" idx="12"/>
          </p:nvPr>
        </p:nvSpPr>
        <p:spPr/>
        <p:txBody>
          <a:bodyPr/>
          <a:lstStyle>
            <a:lvl1pPr>
              <a:defRPr/>
            </a:lvl1pPr>
          </a:lstStyle>
          <a:p>
            <a:fld id="{22687C01-9654-464C-B00F-4C57446F9CD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69047501"/>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6" name="Slide Number Placeholder 5"/>
          <p:cNvSpPr>
            <a:spLocks noGrp="1"/>
          </p:cNvSpPr>
          <p:nvPr>
            <p:ph type="sldNum" sz="quarter" idx="12"/>
          </p:nvPr>
        </p:nvSpPr>
        <p:spPr/>
        <p:txBody>
          <a:bodyPr/>
          <a:lstStyle>
            <a:lvl1pPr>
              <a:defRPr/>
            </a:lvl1pPr>
          </a:lstStyle>
          <a:p>
            <a:fld id="{EE3A08A3-8A2A-4CD0-8456-938C1B189AF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326212627"/>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9"/>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6" name="Slide Number Placeholder 5"/>
          <p:cNvSpPr>
            <a:spLocks noGrp="1"/>
          </p:cNvSpPr>
          <p:nvPr>
            <p:ph type="sldNum" sz="quarter" idx="12"/>
          </p:nvPr>
        </p:nvSpPr>
        <p:spPr/>
        <p:txBody>
          <a:bodyPr/>
          <a:lstStyle>
            <a:lvl1pPr>
              <a:defRPr/>
            </a:lvl1pPr>
          </a:lstStyle>
          <a:p>
            <a:fld id="{7D328A89-98C7-4AC6-ABE3-DB8FB991DE7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17363260"/>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952500"/>
            <a:ext cx="3810000" cy="4127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52500"/>
            <a:ext cx="3810000" cy="4127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7" name="Slide Number Placeholder 6"/>
          <p:cNvSpPr>
            <a:spLocks noGrp="1"/>
          </p:cNvSpPr>
          <p:nvPr>
            <p:ph type="sldNum" sz="quarter" idx="12"/>
          </p:nvPr>
        </p:nvSpPr>
        <p:spPr/>
        <p:txBody>
          <a:bodyPr/>
          <a:lstStyle>
            <a:lvl1pPr>
              <a:defRPr/>
            </a:lvl1pPr>
          </a:lstStyle>
          <a:p>
            <a:fld id="{CCF163DF-CB66-4449-BE27-5E3F249DCEF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67949226"/>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3"/>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279263"/>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9" name="Slide Number Placeholder 8"/>
          <p:cNvSpPr>
            <a:spLocks noGrp="1"/>
          </p:cNvSpPr>
          <p:nvPr>
            <p:ph type="sldNum" sz="quarter" idx="12"/>
          </p:nvPr>
        </p:nvSpPr>
        <p:spPr/>
        <p:txBody>
          <a:bodyPr/>
          <a:lstStyle>
            <a:lvl1pPr>
              <a:defRPr/>
            </a:lvl1pPr>
          </a:lstStyle>
          <a:p>
            <a:fld id="{7E5AE661-C26C-4D7D-BF76-8FF62EA053C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0688686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9"/>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University United Methodist  CCLI#</a:t>
            </a:r>
          </a:p>
        </p:txBody>
      </p:sp>
      <p:sp>
        <p:nvSpPr>
          <p:cNvPr id="6" name="Slide Number Placeholder 5"/>
          <p:cNvSpPr>
            <a:spLocks noGrp="1"/>
          </p:cNvSpPr>
          <p:nvPr>
            <p:ph type="sldNum" sz="quarter" idx="12"/>
          </p:nvPr>
        </p:nvSpPr>
        <p:spPr/>
        <p:txBody>
          <a:bodyPr/>
          <a:lstStyle>
            <a:lvl1pPr>
              <a:defRPr/>
            </a:lvl1pPr>
          </a:lstStyle>
          <a:p>
            <a:fld id="{7D328A89-98C7-4AC6-ABE3-DB8FB991DE78}" type="slidenum">
              <a:rPr lang="en-US"/>
              <a:pPr/>
              <a:t>‹#›</a:t>
            </a:fld>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5" name="Slide Number Placeholder 4"/>
          <p:cNvSpPr>
            <a:spLocks noGrp="1"/>
          </p:cNvSpPr>
          <p:nvPr>
            <p:ph type="sldNum" sz="quarter" idx="12"/>
          </p:nvPr>
        </p:nvSpPr>
        <p:spPr/>
        <p:txBody>
          <a:bodyPr/>
          <a:lstStyle>
            <a:lvl1pPr>
              <a:defRPr/>
            </a:lvl1pPr>
          </a:lstStyle>
          <a:p>
            <a:fld id="{7765940F-2BE7-432B-8948-5B533EDB715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89882155"/>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4" name="Slide Number Placeholder 3"/>
          <p:cNvSpPr>
            <a:spLocks noGrp="1"/>
          </p:cNvSpPr>
          <p:nvPr>
            <p:ph type="sldNum" sz="quarter" idx="12"/>
          </p:nvPr>
        </p:nvSpPr>
        <p:spPr/>
        <p:txBody>
          <a:bodyPr/>
          <a:lstStyle>
            <a:lvl1pPr>
              <a:defRPr/>
            </a:lvl1pPr>
          </a:lstStyle>
          <a:p>
            <a:fld id="{FDDFC130-F0D7-44E0-B96C-BF21DF318D1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286493998"/>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27543"/>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195920"/>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7" name="Slide Number Placeholder 6"/>
          <p:cNvSpPr>
            <a:spLocks noGrp="1"/>
          </p:cNvSpPr>
          <p:nvPr>
            <p:ph type="sldNum" sz="quarter" idx="12"/>
          </p:nvPr>
        </p:nvSpPr>
        <p:spPr/>
        <p:txBody>
          <a:bodyPr/>
          <a:lstStyle>
            <a:lvl1pPr>
              <a:defRPr/>
            </a:lvl1pPr>
          </a:lstStyle>
          <a:p>
            <a:fld id="{CEEF0679-FEFC-4990-B0AB-180E0731481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35481222"/>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7" name="Slide Number Placeholder 6"/>
          <p:cNvSpPr>
            <a:spLocks noGrp="1"/>
          </p:cNvSpPr>
          <p:nvPr>
            <p:ph type="sldNum" sz="quarter" idx="12"/>
          </p:nvPr>
        </p:nvSpPr>
        <p:spPr/>
        <p:txBody>
          <a:bodyPr/>
          <a:lstStyle>
            <a:lvl1pPr>
              <a:defRPr/>
            </a:lvl1pPr>
          </a:lstStyle>
          <a:p>
            <a:fld id="{9E24F346-0D0E-4730-A313-559FE7C6AF0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7427652"/>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6" name="Slide Number Placeholder 5"/>
          <p:cNvSpPr>
            <a:spLocks noGrp="1"/>
          </p:cNvSpPr>
          <p:nvPr>
            <p:ph type="sldNum" sz="quarter" idx="12"/>
          </p:nvPr>
        </p:nvSpPr>
        <p:spPr/>
        <p:txBody>
          <a:bodyPr/>
          <a:lstStyle>
            <a:lvl1pPr>
              <a:defRPr/>
            </a:lvl1pPr>
          </a:lstStyle>
          <a:p>
            <a:fld id="{56AD7B5F-6DD4-4EF9-8DCA-A31CF86A88B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34920519"/>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1943100" cy="5080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5676900" cy="5080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6" name="Slide Number Placeholder 5"/>
          <p:cNvSpPr>
            <a:spLocks noGrp="1"/>
          </p:cNvSpPr>
          <p:nvPr>
            <p:ph type="sldNum" sz="quarter" idx="12"/>
          </p:nvPr>
        </p:nvSpPr>
        <p:spPr/>
        <p:txBody>
          <a:bodyPr/>
          <a:lstStyle>
            <a:lvl1pPr>
              <a:defRPr/>
            </a:lvl1pPr>
          </a:lstStyle>
          <a:p>
            <a:fld id="{DA884734-03F0-4948-8046-BBCE9215713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1477423"/>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952500"/>
            <a:ext cx="3810000" cy="4127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52500"/>
            <a:ext cx="3810000" cy="4127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5207000"/>
            <a:ext cx="1905000" cy="381000"/>
          </a:xfr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3124200" y="5207000"/>
            <a:ext cx="2895600" cy="381000"/>
          </a:xfrm>
        </p:spPr>
        <p:txBody>
          <a:bodyPr/>
          <a:lstStyle>
            <a:lvl1pPr>
              <a:defRPr/>
            </a:lvl1pPr>
          </a:lstStyle>
          <a:p>
            <a:r>
              <a:rPr lang="en-US">
                <a:solidFill>
                  <a:srgbClr val="FFFFFF"/>
                </a:solidFill>
              </a:rPr>
              <a:t>University United Methodist  CCLI#</a:t>
            </a:r>
          </a:p>
        </p:txBody>
      </p:sp>
      <p:sp>
        <p:nvSpPr>
          <p:cNvPr id="7" name="Slide Number Placeholder 6"/>
          <p:cNvSpPr>
            <a:spLocks noGrp="1"/>
          </p:cNvSpPr>
          <p:nvPr>
            <p:ph type="sldNum" sz="quarter" idx="12"/>
          </p:nvPr>
        </p:nvSpPr>
        <p:spPr>
          <a:xfrm>
            <a:off x="6553200" y="5207000"/>
            <a:ext cx="1905000" cy="381000"/>
          </a:xfrm>
        </p:spPr>
        <p:txBody>
          <a:bodyPr/>
          <a:lstStyle>
            <a:lvl1pPr>
              <a:defRPr/>
            </a:lvl1pPr>
          </a:lstStyle>
          <a:p>
            <a:fld id="{046154D8-0B88-4EA1-BBD2-7A61ADA3DF5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4684731"/>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445CE28-88FC-451F-9591-3C255DF0E54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1655288"/>
      </p:ext>
    </p:extLst>
  </p:cSld>
  <p:clrMapOvr>
    <a:masterClrMapping/>
  </p:clrMapOvr>
  <p:transition spd="slow"/>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C4A85E5-2826-42D2-BE86-DD204D2E6A7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87658596"/>
      </p:ext>
    </p:extLst>
  </p:cSld>
  <p:clrMapOvr>
    <a:masterClrMapping/>
  </p:clrMapOvr>
  <p:transition spd="slow"/>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BA8FFE-526D-434B-9FD5-A75130376BD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69494923"/>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952500"/>
            <a:ext cx="3810000" cy="4127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52500"/>
            <a:ext cx="3810000" cy="4127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University United Methodist  CCLI#</a:t>
            </a:r>
          </a:p>
        </p:txBody>
      </p:sp>
      <p:sp>
        <p:nvSpPr>
          <p:cNvPr id="7" name="Slide Number Placeholder 6"/>
          <p:cNvSpPr>
            <a:spLocks noGrp="1"/>
          </p:cNvSpPr>
          <p:nvPr>
            <p:ph type="sldNum" sz="quarter" idx="12"/>
          </p:nvPr>
        </p:nvSpPr>
        <p:spPr/>
        <p:txBody>
          <a:bodyPr/>
          <a:lstStyle>
            <a:lvl1pPr>
              <a:defRPr/>
            </a:lvl1pPr>
          </a:lstStyle>
          <a:p>
            <a:fld id="{CCF163DF-CB66-4449-BE27-5E3F249DCEF9}" type="slidenum">
              <a:rPr lang="en-US"/>
              <a:pPr/>
              <a:t>‹#›</a:t>
            </a:fld>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41500"/>
            <a:ext cx="3810000" cy="3238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41500"/>
            <a:ext cx="3810000" cy="3238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560F38D-56DD-4998-B4BC-43177E3E9D6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09996068"/>
      </p:ext>
    </p:extLst>
  </p:cSld>
  <p:clrMapOvr>
    <a:masterClrMapping/>
  </p:clrMapOvr>
  <p:transition spd="slow"/>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BB4F4BE-3CC9-4A13-A82D-CAF54424673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92699259"/>
      </p:ext>
    </p:extLst>
  </p:cSld>
  <p:clrMapOvr>
    <a:masterClrMapping/>
  </p:clrMapOvr>
  <p:transition spd="slow"/>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7883194-B665-4D11-827D-D565A1D4196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53340991"/>
      </p:ext>
    </p:extLst>
  </p:cSld>
  <p:clrMapOvr>
    <a:masterClrMapping/>
  </p:clrMapOvr>
  <p:transition spd="slow"/>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F4DD385-8EC8-4B2F-95FF-5862B50E920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8318498"/>
      </p:ext>
    </p:extLst>
  </p:cSld>
  <p:clrMapOvr>
    <a:masterClrMapping/>
  </p:clrMapOvr>
  <p:transition spd="slow"/>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1DE2BD4-EA29-4B4D-9466-8F7A0F09A00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68969806"/>
      </p:ext>
    </p:extLst>
  </p:cSld>
  <p:clrMapOvr>
    <a:masterClrMapping/>
  </p:clrMapOvr>
  <p:transition spd="slow"/>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C885B6E-651B-429A-BDF8-2CAD8FFEA6C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95135878"/>
      </p:ext>
    </p:extLst>
  </p:cSld>
  <p:clrMapOvr>
    <a:masterClrMapping/>
  </p:clrMapOvr>
  <p:transition spd="slow"/>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41990A4-C5DD-4AB3-894E-1701FE3477F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61740151"/>
      </p:ext>
    </p:extLst>
  </p:cSld>
  <p:clrMapOvr>
    <a:masterClrMapping/>
  </p:clrMapOvr>
  <p:transition spd="slow"/>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1943100" cy="5080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5676900" cy="5080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A0F13F-71A4-403B-8334-54BEB5E1BF1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36332128"/>
      </p:ext>
    </p:extLst>
  </p:cSld>
  <p:clrMapOvr>
    <a:masterClrMapping/>
  </p:clrMapOvr>
  <p:transition spd="slow"/>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9525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841500"/>
            <a:ext cx="3810000" cy="3238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41500"/>
            <a:ext cx="3810000" cy="3238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1BD4884-C9F7-4D54-888D-5528587DD03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74145564"/>
      </p:ext>
    </p:extLst>
  </p:cSld>
  <p:clrMapOvr>
    <a:masterClrMapping/>
  </p:clrMapOvr>
  <p:transition spd="slow"/>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8CAB9C-974D-FD4E-BCF0-E7DF6AE22D0E}" type="datetimeFigureOut">
              <a:rPr lang="en-US" smtClean="0">
                <a:solidFill>
                  <a:prstClr val="black">
                    <a:tint val="75000"/>
                  </a:prstClr>
                </a:solidFill>
              </a:rPr>
              <a:pPr/>
              <a:t>11/22/2015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8B665A-015F-DC49-81F7-15169FCF61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02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3"/>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279263"/>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University United Methodist  CCLI#</a:t>
            </a:r>
          </a:p>
        </p:txBody>
      </p:sp>
      <p:sp>
        <p:nvSpPr>
          <p:cNvPr id="9" name="Slide Number Placeholder 8"/>
          <p:cNvSpPr>
            <a:spLocks noGrp="1"/>
          </p:cNvSpPr>
          <p:nvPr>
            <p:ph type="sldNum" sz="quarter" idx="12"/>
          </p:nvPr>
        </p:nvSpPr>
        <p:spPr/>
        <p:txBody>
          <a:bodyPr/>
          <a:lstStyle>
            <a:lvl1pPr>
              <a:defRPr/>
            </a:lvl1pPr>
          </a:lstStyle>
          <a:p>
            <a:fld id="{7E5AE661-C26C-4D7D-BF76-8FF62EA053C8}" type="slidenum">
              <a:rPr lang="en-US"/>
              <a:pPr/>
              <a:t>‹#›</a:t>
            </a:fld>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8CAB9C-974D-FD4E-BCF0-E7DF6AE22D0E}" type="datetimeFigureOut">
              <a:rPr lang="en-US" smtClean="0">
                <a:solidFill>
                  <a:prstClr val="black">
                    <a:tint val="75000"/>
                  </a:prstClr>
                </a:solidFill>
              </a:rPr>
              <a:pPr/>
              <a:t>11/22/2015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8B665A-015F-DC49-81F7-15169FCF61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10393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8CAB9C-974D-FD4E-BCF0-E7DF6AE22D0E}" type="datetimeFigureOut">
              <a:rPr lang="en-US" smtClean="0">
                <a:solidFill>
                  <a:prstClr val="black">
                    <a:tint val="75000"/>
                  </a:prstClr>
                </a:solidFill>
              </a:rPr>
              <a:pPr/>
              <a:t>11/22/2015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8B665A-015F-DC49-81F7-15169FCF61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02625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8CAB9C-974D-FD4E-BCF0-E7DF6AE22D0E}" type="datetimeFigureOut">
              <a:rPr lang="en-US" smtClean="0">
                <a:solidFill>
                  <a:prstClr val="black">
                    <a:tint val="75000"/>
                  </a:prstClr>
                </a:solidFill>
              </a:rPr>
              <a:pPr/>
              <a:t>11/22/2015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8B665A-015F-DC49-81F7-15169FCF61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94489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8CAB9C-974D-FD4E-BCF0-E7DF6AE22D0E}" type="datetimeFigureOut">
              <a:rPr lang="en-US" smtClean="0">
                <a:solidFill>
                  <a:prstClr val="black">
                    <a:tint val="75000"/>
                  </a:prstClr>
                </a:solidFill>
              </a:rPr>
              <a:pPr/>
              <a:t>11/22/2015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68B665A-015F-DC49-81F7-15169FCF61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72112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8CAB9C-974D-FD4E-BCF0-E7DF6AE22D0E}" type="datetimeFigureOut">
              <a:rPr lang="en-US" smtClean="0">
                <a:solidFill>
                  <a:prstClr val="black">
                    <a:tint val="75000"/>
                  </a:prstClr>
                </a:solidFill>
              </a:rPr>
              <a:pPr/>
              <a:t>11/22/2015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68B665A-015F-DC49-81F7-15169FCF61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76611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8CAB9C-974D-FD4E-BCF0-E7DF6AE22D0E}" type="datetimeFigureOut">
              <a:rPr lang="en-US" smtClean="0">
                <a:solidFill>
                  <a:prstClr val="black">
                    <a:tint val="75000"/>
                  </a:prstClr>
                </a:solidFill>
              </a:rPr>
              <a:pPr/>
              <a:t>11/22/2015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68B665A-015F-DC49-81F7-15169FCF61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2876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8CAB9C-974D-FD4E-BCF0-E7DF6AE22D0E}" type="datetimeFigureOut">
              <a:rPr lang="en-US" smtClean="0">
                <a:solidFill>
                  <a:prstClr val="black">
                    <a:tint val="75000"/>
                  </a:prstClr>
                </a:solidFill>
              </a:rPr>
              <a:pPr/>
              <a:t>11/22/2015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8B665A-015F-DC49-81F7-15169FCF61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99880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8CAB9C-974D-FD4E-BCF0-E7DF6AE22D0E}" type="datetimeFigureOut">
              <a:rPr lang="en-US" smtClean="0">
                <a:solidFill>
                  <a:prstClr val="black">
                    <a:tint val="75000"/>
                  </a:prstClr>
                </a:solidFill>
              </a:rPr>
              <a:pPr/>
              <a:t>11/22/2015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8B665A-015F-DC49-81F7-15169FCF61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66193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8CAB9C-974D-FD4E-BCF0-E7DF6AE22D0E}" type="datetimeFigureOut">
              <a:rPr lang="en-US" smtClean="0">
                <a:solidFill>
                  <a:prstClr val="black">
                    <a:tint val="75000"/>
                  </a:prstClr>
                </a:solidFill>
              </a:rPr>
              <a:pPr/>
              <a:t>11/22/2015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8B665A-015F-DC49-81F7-15169FCF61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2373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
            <a:ext cx="2057400" cy="406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90500"/>
            <a:ext cx="6019800" cy="406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8CAB9C-974D-FD4E-BCF0-E7DF6AE22D0E}" type="datetimeFigureOut">
              <a:rPr lang="en-US" smtClean="0">
                <a:solidFill>
                  <a:prstClr val="black">
                    <a:tint val="75000"/>
                  </a:prstClr>
                </a:solidFill>
              </a:rPr>
              <a:pPr/>
              <a:t>11/22/2015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8B665A-015F-DC49-81F7-15169FCF61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570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University United Methodist  CCLI#</a:t>
            </a:r>
          </a:p>
        </p:txBody>
      </p:sp>
      <p:sp>
        <p:nvSpPr>
          <p:cNvPr id="5" name="Slide Number Placeholder 4"/>
          <p:cNvSpPr>
            <a:spLocks noGrp="1"/>
          </p:cNvSpPr>
          <p:nvPr>
            <p:ph type="sldNum" sz="quarter" idx="12"/>
          </p:nvPr>
        </p:nvSpPr>
        <p:spPr/>
        <p:txBody>
          <a:bodyPr/>
          <a:lstStyle>
            <a:lvl1pPr>
              <a:defRPr/>
            </a:lvl1pPr>
          </a:lstStyle>
          <a:p>
            <a:fld id="{7765940F-2BE7-432B-8948-5B533EDB7159}" type="slidenum">
              <a:rPr lang="en-US"/>
              <a:pPr/>
              <a:t>‹#›</a:t>
            </a:fld>
            <a:endParaRPr 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62"/>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6" name="Slide Number Placeholder 5"/>
          <p:cNvSpPr>
            <a:spLocks noGrp="1"/>
          </p:cNvSpPr>
          <p:nvPr>
            <p:ph type="sldNum" sz="quarter" idx="12"/>
          </p:nvPr>
        </p:nvSpPr>
        <p:spPr/>
        <p:txBody>
          <a:bodyPr/>
          <a:lstStyle>
            <a:lvl1pPr>
              <a:defRPr/>
            </a:lvl1pPr>
          </a:lstStyle>
          <a:p>
            <a:fld id="{22687C01-9654-464C-B00F-4C57446F9CD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31183689"/>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6" name="Slide Number Placeholder 5"/>
          <p:cNvSpPr>
            <a:spLocks noGrp="1"/>
          </p:cNvSpPr>
          <p:nvPr>
            <p:ph type="sldNum" sz="quarter" idx="12"/>
          </p:nvPr>
        </p:nvSpPr>
        <p:spPr/>
        <p:txBody>
          <a:bodyPr/>
          <a:lstStyle>
            <a:lvl1pPr>
              <a:defRPr/>
            </a:lvl1pPr>
          </a:lstStyle>
          <a:p>
            <a:fld id="{EE3A08A3-8A2A-4CD0-8456-938C1B189AF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57310253"/>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9"/>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6" name="Slide Number Placeholder 5"/>
          <p:cNvSpPr>
            <a:spLocks noGrp="1"/>
          </p:cNvSpPr>
          <p:nvPr>
            <p:ph type="sldNum" sz="quarter" idx="12"/>
          </p:nvPr>
        </p:nvSpPr>
        <p:spPr/>
        <p:txBody>
          <a:bodyPr/>
          <a:lstStyle>
            <a:lvl1pPr>
              <a:defRPr/>
            </a:lvl1pPr>
          </a:lstStyle>
          <a:p>
            <a:fld id="{7D328A89-98C7-4AC6-ABE3-DB8FB991DE7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93997121"/>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952500"/>
            <a:ext cx="3810000" cy="4127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52500"/>
            <a:ext cx="3810000" cy="4127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7" name="Slide Number Placeholder 6"/>
          <p:cNvSpPr>
            <a:spLocks noGrp="1"/>
          </p:cNvSpPr>
          <p:nvPr>
            <p:ph type="sldNum" sz="quarter" idx="12"/>
          </p:nvPr>
        </p:nvSpPr>
        <p:spPr/>
        <p:txBody>
          <a:bodyPr/>
          <a:lstStyle>
            <a:lvl1pPr>
              <a:defRPr/>
            </a:lvl1pPr>
          </a:lstStyle>
          <a:p>
            <a:fld id="{CCF163DF-CB66-4449-BE27-5E3F249DCEF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583377"/>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3"/>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279263"/>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9" name="Slide Number Placeholder 8"/>
          <p:cNvSpPr>
            <a:spLocks noGrp="1"/>
          </p:cNvSpPr>
          <p:nvPr>
            <p:ph type="sldNum" sz="quarter" idx="12"/>
          </p:nvPr>
        </p:nvSpPr>
        <p:spPr/>
        <p:txBody>
          <a:bodyPr/>
          <a:lstStyle>
            <a:lvl1pPr>
              <a:defRPr/>
            </a:lvl1pPr>
          </a:lstStyle>
          <a:p>
            <a:fld id="{7E5AE661-C26C-4D7D-BF76-8FF62EA053C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268593907"/>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5" name="Slide Number Placeholder 4"/>
          <p:cNvSpPr>
            <a:spLocks noGrp="1"/>
          </p:cNvSpPr>
          <p:nvPr>
            <p:ph type="sldNum" sz="quarter" idx="12"/>
          </p:nvPr>
        </p:nvSpPr>
        <p:spPr/>
        <p:txBody>
          <a:bodyPr/>
          <a:lstStyle>
            <a:lvl1pPr>
              <a:defRPr/>
            </a:lvl1pPr>
          </a:lstStyle>
          <a:p>
            <a:fld id="{7765940F-2BE7-432B-8948-5B533EDB715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215357259"/>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4" name="Slide Number Placeholder 3"/>
          <p:cNvSpPr>
            <a:spLocks noGrp="1"/>
          </p:cNvSpPr>
          <p:nvPr>
            <p:ph type="sldNum" sz="quarter" idx="12"/>
          </p:nvPr>
        </p:nvSpPr>
        <p:spPr/>
        <p:txBody>
          <a:bodyPr/>
          <a:lstStyle>
            <a:lvl1pPr>
              <a:defRPr/>
            </a:lvl1pPr>
          </a:lstStyle>
          <a:p>
            <a:fld id="{FDDFC130-F0D7-44E0-B96C-BF21DF318D1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32079111"/>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5" y="227543"/>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5" y="1195920"/>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7" name="Slide Number Placeholder 6"/>
          <p:cNvSpPr>
            <a:spLocks noGrp="1"/>
          </p:cNvSpPr>
          <p:nvPr>
            <p:ph type="sldNum" sz="quarter" idx="12"/>
          </p:nvPr>
        </p:nvSpPr>
        <p:spPr/>
        <p:txBody>
          <a:bodyPr/>
          <a:lstStyle>
            <a:lvl1pPr>
              <a:defRPr/>
            </a:lvl1pPr>
          </a:lstStyle>
          <a:p>
            <a:fld id="{CEEF0679-FEFC-4990-B0AB-180E0731481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20235658"/>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7" name="Slide Number Placeholder 6"/>
          <p:cNvSpPr>
            <a:spLocks noGrp="1"/>
          </p:cNvSpPr>
          <p:nvPr>
            <p:ph type="sldNum" sz="quarter" idx="12"/>
          </p:nvPr>
        </p:nvSpPr>
        <p:spPr/>
        <p:txBody>
          <a:bodyPr/>
          <a:lstStyle>
            <a:lvl1pPr>
              <a:defRPr/>
            </a:lvl1pPr>
          </a:lstStyle>
          <a:p>
            <a:fld id="{9E24F346-0D0E-4730-A313-559FE7C6AF0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71475922"/>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6" name="Slide Number Placeholder 5"/>
          <p:cNvSpPr>
            <a:spLocks noGrp="1"/>
          </p:cNvSpPr>
          <p:nvPr>
            <p:ph type="sldNum" sz="quarter" idx="12"/>
          </p:nvPr>
        </p:nvSpPr>
        <p:spPr/>
        <p:txBody>
          <a:bodyPr/>
          <a:lstStyle>
            <a:lvl1pPr>
              <a:defRPr/>
            </a:lvl1pPr>
          </a:lstStyle>
          <a:p>
            <a:fld id="{56AD7B5F-6DD4-4EF9-8DCA-A31CF86A88B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8519791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University United Methodist  CCLI#</a:t>
            </a:r>
          </a:p>
        </p:txBody>
      </p:sp>
      <p:sp>
        <p:nvSpPr>
          <p:cNvPr id="4" name="Slide Number Placeholder 3"/>
          <p:cNvSpPr>
            <a:spLocks noGrp="1"/>
          </p:cNvSpPr>
          <p:nvPr>
            <p:ph type="sldNum" sz="quarter" idx="12"/>
          </p:nvPr>
        </p:nvSpPr>
        <p:spPr/>
        <p:txBody>
          <a:bodyPr/>
          <a:lstStyle>
            <a:lvl1pPr>
              <a:defRPr/>
            </a:lvl1pPr>
          </a:lstStyle>
          <a:p>
            <a:fld id="{FDDFC130-F0D7-44E0-B96C-BF21DF318D10}" type="slidenum">
              <a:rPr lang="en-US"/>
              <a:pPr/>
              <a:t>‹#›</a:t>
            </a:fld>
            <a:endParaRPr lang="en-US"/>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1943100" cy="5080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5676900" cy="5080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University United Methodist  CCLI#</a:t>
            </a:r>
          </a:p>
        </p:txBody>
      </p:sp>
      <p:sp>
        <p:nvSpPr>
          <p:cNvPr id="6" name="Slide Number Placeholder 5"/>
          <p:cNvSpPr>
            <a:spLocks noGrp="1"/>
          </p:cNvSpPr>
          <p:nvPr>
            <p:ph type="sldNum" sz="quarter" idx="12"/>
          </p:nvPr>
        </p:nvSpPr>
        <p:spPr/>
        <p:txBody>
          <a:bodyPr/>
          <a:lstStyle>
            <a:lvl1pPr>
              <a:defRPr/>
            </a:lvl1pPr>
          </a:lstStyle>
          <a:p>
            <a:fld id="{DA884734-03F0-4948-8046-BBCE9215713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94537082"/>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952500"/>
            <a:ext cx="3810000" cy="4127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52500"/>
            <a:ext cx="3810000" cy="4127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5207000"/>
            <a:ext cx="1905000" cy="381000"/>
          </a:xfr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3124200" y="5207000"/>
            <a:ext cx="2895600" cy="381000"/>
          </a:xfrm>
        </p:spPr>
        <p:txBody>
          <a:bodyPr/>
          <a:lstStyle>
            <a:lvl1pPr>
              <a:defRPr/>
            </a:lvl1pPr>
          </a:lstStyle>
          <a:p>
            <a:r>
              <a:rPr lang="en-US">
                <a:solidFill>
                  <a:srgbClr val="FFFFFF"/>
                </a:solidFill>
              </a:rPr>
              <a:t>University United Methodist  CCLI#</a:t>
            </a:r>
          </a:p>
        </p:txBody>
      </p:sp>
      <p:sp>
        <p:nvSpPr>
          <p:cNvPr id="7" name="Slide Number Placeholder 6"/>
          <p:cNvSpPr>
            <a:spLocks noGrp="1"/>
          </p:cNvSpPr>
          <p:nvPr>
            <p:ph type="sldNum" sz="quarter" idx="12"/>
          </p:nvPr>
        </p:nvSpPr>
        <p:spPr>
          <a:xfrm>
            <a:off x="6553200" y="5207000"/>
            <a:ext cx="1905000" cy="381000"/>
          </a:xfrm>
        </p:spPr>
        <p:txBody>
          <a:bodyPr/>
          <a:lstStyle>
            <a:lvl1pPr>
              <a:defRPr/>
            </a:lvl1pPr>
          </a:lstStyle>
          <a:p>
            <a:fld id="{046154D8-0B88-4EA1-BBD2-7A61ADA3DF5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0491103"/>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E3404C-9078-4E16-BACB-5512A6A36170}" type="datetimeFigureOut">
              <a:rPr lang="en-US">
                <a:solidFill>
                  <a:prstClr val="white">
                    <a:tint val="75000"/>
                  </a:prstClr>
                </a:solidFill>
              </a:rPr>
              <a:pPr/>
              <a:t>11/21/2015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33E5D60-A9D3-4493-BC27-FCFDF9B6E53D}" type="slidenum">
              <a:rPr lang="en-US">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48587432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E3404C-9078-4E16-BACB-5512A6A36170}" type="datetimeFigureOut">
              <a:rPr lang="en-US">
                <a:solidFill>
                  <a:prstClr val="white">
                    <a:tint val="75000"/>
                  </a:prstClr>
                </a:solidFill>
              </a:rPr>
              <a:pPr/>
              <a:t>11/21/2015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33E5D60-A9D3-4493-BC27-FCFDF9B6E53D}" type="slidenum">
              <a:rPr lang="en-US">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05563907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E3404C-9078-4E16-BACB-5512A6A36170}" type="datetimeFigureOut">
              <a:rPr lang="en-US">
                <a:solidFill>
                  <a:prstClr val="white">
                    <a:tint val="75000"/>
                  </a:prstClr>
                </a:solidFill>
              </a:rPr>
              <a:pPr/>
              <a:t>11/21/2015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33E5D60-A9D3-4493-BC27-FCFDF9B6E53D}" type="slidenum">
              <a:rPr lang="en-US">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2570515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E3404C-9078-4E16-BACB-5512A6A36170}" type="datetimeFigureOut">
              <a:rPr lang="en-US">
                <a:solidFill>
                  <a:prstClr val="white">
                    <a:tint val="75000"/>
                  </a:prstClr>
                </a:solidFill>
              </a:rPr>
              <a:pPr/>
              <a:t>11/21/2015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33E5D60-A9D3-4493-BC27-FCFDF9B6E53D}" type="slidenum">
              <a:rPr lang="en-US">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3928555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E3404C-9078-4E16-BACB-5512A6A36170}" type="datetimeFigureOut">
              <a:rPr lang="en-US">
                <a:solidFill>
                  <a:prstClr val="white">
                    <a:tint val="75000"/>
                  </a:prstClr>
                </a:solidFill>
              </a:rPr>
              <a:pPr/>
              <a:t>11/21/2015</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033E5D60-A9D3-4493-BC27-FCFDF9B6E53D}" type="slidenum">
              <a:rPr lang="en-US">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0726761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E3404C-9078-4E16-BACB-5512A6A36170}" type="datetimeFigureOut">
              <a:rPr lang="en-US">
                <a:solidFill>
                  <a:prstClr val="white">
                    <a:tint val="75000"/>
                  </a:prstClr>
                </a:solidFill>
              </a:rPr>
              <a:pPr/>
              <a:t>11/21/2015</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033E5D60-A9D3-4493-BC27-FCFDF9B6E53D}" type="slidenum">
              <a:rPr lang="en-US">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32465060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E3404C-9078-4E16-BACB-5512A6A36170}" type="datetimeFigureOut">
              <a:rPr lang="en-US">
                <a:solidFill>
                  <a:prstClr val="white">
                    <a:tint val="75000"/>
                  </a:prstClr>
                </a:solidFill>
              </a:rPr>
              <a:pPr/>
              <a:t>11/21/2015</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033E5D60-A9D3-4493-BC27-FCFDF9B6E53D}" type="slidenum">
              <a:rPr lang="en-US">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112814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E3404C-9078-4E16-BACB-5512A6A36170}" type="datetimeFigureOut">
              <a:rPr lang="en-US">
                <a:solidFill>
                  <a:prstClr val="white">
                    <a:tint val="75000"/>
                  </a:prstClr>
                </a:solidFill>
              </a:rPr>
              <a:pPr/>
              <a:t>11/21/2015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33E5D60-A9D3-4493-BC27-FCFDF9B6E53D}" type="slidenum">
              <a:rPr lang="en-US">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74572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7" y="227543"/>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7" y="1195920"/>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University United Methodist  CCLI#</a:t>
            </a:r>
          </a:p>
        </p:txBody>
      </p:sp>
      <p:sp>
        <p:nvSpPr>
          <p:cNvPr id="7" name="Slide Number Placeholder 6"/>
          <p:cNvSpPr>
            <a:spLocks noGrp="1"/>
          </p:cNvSpPr>
          <p:nvPr>
            <p:ph type="sldNum" sz="quarter" idx="12"/>
          </p:nvPr>
        </p:nvSpPr>
        <p:spPr/>
        <p:txBody>
          <a:bodyPr/>
          <a:lstStyle>
            <a:lvl1pPr>
              <a:defRPr/>
            </a:lvl1pPr>
          </a:lstStyle>
          <a:p>
            <a:fld id="{CEEF0679-FEFC-4990-B0AB-180E0731481E}" type="slidenum">
              <a:rPr lang="en-US"/>
              <a:pPr/>
              <a:t>‹#›</a:t>
            </a:fld>
            <a:endParaRPr lang="en-US"/>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E3404C-9078-4E16-BACB-5512A6A36170}" type="datetimeFigureOut">
              <a:rPr lang="en-US">
                <a:solidFill>
                  <a:prstClr val="white">
                    <a:tint val="75000"/>
                  </a:prstClr>
                </a:solidFill>
              </a:rPr>
              <a:pPr/>
              <a:t>11/21/2015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33E5D60-A9D3-4493-BC27-FCFDF9B6E53D}" type="slidenum">
              <a:rPr lang="en-US">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46936884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E3404C-9078-4E16-BACB-5512A6A36170}" type="datetimeFigureOut">
              <a:rPr lang="en-US">
                <a:solidFill>
                  <a:prstClr val="white">
                    <a:tint val="75000"/>
                  </a:prstClr>
                </a:solidFill>
              </a:rPr>
              <a:pPr/>
              <a:t>11/21/2015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33E5D60-A9D3-4493-BC27-FCFDF9B6E53D}" type="slidenum">
              <a:rPr lang="en-US">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24853610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E3404C-9078-4E16-BACB-5512A6A36170}" type="datetimeFigureOut">
              <a:rPr lang="en-US">
                <a:solidFill>
                  <a:prstClr val="white">
                    <a:tint val="75000"/>
                  </a:prstClr>
                </a:solidFill>
              </a:rPr>
              <a:pPr/>
              <a:t>11/21/2015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33E5D60-A9D3-4493-BC27-FCFDF9B6E53D}" type="slidenum">
              <a:rPr lang="en-US">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57527109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6424FC-BEC6-4E84-836A-138ABBF21AF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38603457"/>
      </p:ext>
    </p:extLst>
  </p:cSld>
  <p:clrMapOvr>
    <a:masterClrMapping/>
  </p:clrMapOvr>
  <p:transition spd="slow"/>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7C5C594-6520-4DC6-80D4-CE395ECD1BA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71673254"/>
      </p:ext>
    </p:extLst>
  </p:cSld>
  <p:clrMapOvr>
    <a:masterClrMapping/>
  </p:clrMapOvr>
  <p:transition spd="slow"/>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63C53F-4AA1-4162-B6FF-91B3DAAFDA9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92299721"/>
      </p:ext>
    </p:extLst>
  </p:cSld>
  <p:clrMapOvr>
    <a:masterClrMapping/>
  </p:clrMapOvr>
  <p:transition spd="slow"/>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41500"/>
            <a:ext cx="3810000" cy="3238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41500"/>
            <a:ext cx="3810000" cy="3238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E689E5-02B3-43F5-AE43-C2090C8FBD8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89338418"/>
      </p:ext>
    </p:extLst>
  </p:cSld>
  <p:clrMapOvr>
    <a:masterClrMapping/>
  </p:clrMapOvr>
  <p:transition spd="slow"/>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BB0D84E-95E1-4432-949F-66DE21147AE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82663425"/>
      </p:ext>
    </p:extLst>
  </p:cSld>
  <p:clrMapOvr>
    <a:masterClrMapping/>
  </p:clrMapOvr>
  <p:transition spd="slow"/>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3F07E68-9137-45B0-B718-CC49EB092E8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10056669"/>
      </p:ext>
    </p:extLst>
  </p:cSld>
  <p:clrMapOvr>
    <a:masterClrMapping/>
  </p:clrMapOvr>
  <p:transition spd="slow"/>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B9A60D8-7F73-4A30-80AE-00CE369590C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55974528"/>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University United Methodist  CCLI#</a:t>
            </a:r>
          </a:p>
        </p:txBody>
      </p:sp>
      <p:sp>
        <p:nvSpPr>
          <p:cNvPr id="7" name="Slide Number Placeholder 6"/>
          <p:cNvSpPr>
            <a:spLocks noGrp="1"/>
          </p:cNvSpPr>
          <p:nvPr>
            <p:ph type="sldNum" sz="quarter" idx="12"/>
          </p:nvPr>
        </p:nvSpPr>
        <p:spPr/>
        <p:txBody>
          <a:bodyPr/>
          <a:lstStyle>
            <a:lvl1pPr>
              <a:defRPr/>
            </a:lvl1pPr>
          </a:lstStyle>
          <a:p>
            <a:fld id="{9E24F346-0D0E-4730-A313-559FE7C6AF0D}" type="slidenum">
              <a:rPr lang="en-US"/>
              <a:pPr/>
              <a:t>‹#›</a:t>
            </a:fld>
            <a:endParaRPr lang="en-US"/>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36D6D49-3F77-4183-8468-38E433A9502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53924094"/>
      </p:ext>
    </p:extLst>
  </p:cSld>
  <p:clrMapOvr>
    <a:masterClrMapping/>
  </p:clrMapOvr>
  <p:transition spd="slow"/>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86D6A7-2831-401D-A0DA-BC4D476D7A5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70811521"/>
      </p:ext>
    </p:extLst>
  </p:cSld>
  <p:clrMapOvr>
    <a:masterClrMapping/>
  </p:clrMapOvr>
  <p:transition spd="slow"/>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60D0A14-C88E-424D-B3D5-4110CAB1AA4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50307046"/>
      </p:ext>
    </p:extLst>
  </p:cSld>
  <p:clrMapOvr>
    <a:masterClrMapping/>
  </p:clrMapOvr>
  <p:transition spd="slow"/>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1943100" cy="5080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5676900" cy="5080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998A3CF-AED3-421B-8AF2-AF1A5F420B0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98574784"/>
      </p:ext>
    </p:extLst>
  </p:cSld>
  <p:clrMapOvr>
    <a:masterClrMapping/>
  </p:clrMapOvr>
  <p:transition spd="slow"/>
</p:sldLayout>
</file>

<file path=ppt/slideLayouts/slideLayout9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9525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841500"/>
            <a:ext cx="3810000" cy="3238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41500"/>
            <a:ext cx="3810000" cy="3238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3097C00-32EF-45CC-A17B-895D90FCFB8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45942521"/>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theme" Target="../theme/theme8.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0"/>
            <a:ext cx="7772400" cy="762000"/>
          </a:xfrm>
          <a:prstGeom prst="rect">
            <a:avLst/>
          </a:prstGeom>
          <a:noFill/>
          <a:ln w="9525">
            <a:noFill/>
            <a:miter lim="800000"/>
            <a:headEnd/>
            <a:tailEnd/>
          </a:ln>
          <a:effectLst>
            <a:outerShdw dist="53882" dir="2700000" algn="ctr" rotWithShape="0">
              <a:srgbClr val="000000">
                <a:alpha val="50000"/>
              </a:srgbClr>
            </a:outerShdw>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952500"/>
            <a:ext cx="7772400" cy="4127500"/>
          </a:xfrm>
          <a:prstGeom prst="rect">
            <a:avLst/>
          </a:prstGeom>
          <a:noFill/>
          <a:ln w="9525">
            <a:noFill/>
            <a:miter lim="800000"/>
            <a:headEnd/>
            <a:tailEnd/>
          </a:ln>
          <a:effectLst>
            <a:outerShdw dist="35921" dir="2700000" algn="ctr" rotWithShape="0">
              <a:srgbClr val="000000"/>
            </a:outerShdw>
          </a:effectLst>
        </p:spPr>
        <p:txBody>
          <a:bodyPr vert="horz" wrap="square" lIns="92075" tIns="46038" rIns="92075" bIns="46038" numCol="1" anchor="t" anchorCtr="0" compatLnSpc="1">
            <a:prstTxWarp prst="textNoShape">
              <a:avLst/>
            </a:prstTxWarp>
          </a:bodyPr>
          <a:lstStyle/>
          <a:p>
            <a:pPr lvl="0"/>
            <a:r>
              <a:rPr lang="en-US" smtClean="0"/>
              <a:t>Line 1</a:t>
            </a:r>
          </a:p>
        </p:txBody>
      </p:sp>
      <p:sp>
        <p:nvSpPr>
          <p:cNvPr id="1028" name="Rectangle 4"/>
          <p:cNvSpPr>
            <a:spLocks noGrp="1" noChangeArrowheads="1"/>
          </p:cNvSpPr>
          <p:nvPr>
            <p:ph type="dt" sz="half" idx="2"/>
          </p:nvPr>
        </p:nvSpPr>
        <p:spPr bwMode="auto">
          <a:xfrm>
            <a:off x="685800" y="5207000"/>
            <a:ext cx="1905000" cy="381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nSpc>
                <a:spcPct val="100000"/>
              </a:lnSpc>
              <a:spcBef>
                <a:spcPct val="0"/>
              </a:spcBef>
              <a:defRPr sz="1400"/>
            </a:lvl1pPr>
          </a:lstStyle>
          <a:p>
            <a:endParaRPr lang="en-US"/>
          </a:p>
        </p:txBody>
      </p:sp>
      <p:sp>
        <p:nvSpPr>
          <p:cNvPr id="1029" name="Rectangle 5"/>
          <p:cNvSpPr>
            <a:spLocks noGrp="1" noChangeArrowheads="1"/>
          </p:cNvSpPr>
          <p:nvPr>
            <p:ph type="ftr" sz="quarter" idx="3"/>
          </p:nvPr>
        </p:nvSpPr>
        <p:spPr bwMode="auto">
          <a:xfrm>
            <a:off x="3124200" y="5207000"/>
            <a:ext cx="2895600" cy="381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a:lnSpc>
                <a:spcPct val="100000"/>
              </a:lnSpc>
              <a:spcBef>
                <a:spcPct val="0"/>
              </a:spcBef>
              <a:defRPr sz="1400"/>
            </a:lvl1pPr>
          </a:lstStyle>
          <a:p>
            <a:r>
              <a:rPr lang="en-US"/>
              <a:t>University United Methodist  CCLI#</a:t>
            </a:r>
          </a:p>
        </p:txBody>
      </p:sp>
      <p:sp>
        <p:nvSpPr>
          <p:cNvPr id="1030" name="Rectangle 6"/>
          <p:cNvSpPr>
            <a:spLocks noGrp="1" noChangeArrowheads="1"/>
          </p:cNvSpPr>
          <p:nvPr>
            <p:ph type="sldNum" sz="quarter" idx="4"/>
          </p:nvPr>
        </p:nvSpPr>
        <p:spPr bwMode="auto">
          <a:xfrm>
            <a:off x="6553200" y="5207000"/>
            <a:ext cx="1905000" cy="381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a:lnSpc>
                <a:spcPct val="100000"/>
              </a:lnSpc>
              <a:spcBef>
                <a:spcPct val="0"/>
              </a:spcBef>
              <a:defRPr sz="1400"/>
            </a:lvl1pPr>
          </a:lstStyle>
          <a:p>
            <a:fld id="{7969DF24-338F-4E3B-A902-5B2C8FEAA28A}"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algn="ctr" rtl="0" eaLnBrk="0" fontAlgn="base" hangingPunct="0">
        <a:spcBef>
          <a:spcPct val="0"/>
        </a:spcBef>
        <a:spcAft>
          <a:spcPct val="0"/>
        </a:spcAft>
        <a:defRPr sz="3600">
          <a:solidFill>
            <a:srgbClr val="FFFF66"/>
          </a:solidFill>
          <a:latin typeface="+mj-lt"/>
          <a:ea typeface="+mj-ea"/>
          <a:cs typeface="+mj-cs"/>
        </a:defRPr>
      </a:lvl1pPr>
      <a:lvl2pPr algn="ctr" rtl="0" eaLnBrk="0" fontAlgn="base" hangingPunct="0">
        <a:spcBef>
          <a:spcPct val="0"/>
        </a:spcBef>
        <a:spcAft>
          <a:spcPct val="0"/>
        </a:spcAft>
        <a:defRPr sz="3600">
          <a:solidFill>
            <a:srgbClr val="FFFF66"/>
          </a:solidFill>
          <a:latin typeface="Dominican Small Caps" pitchFamily="2" charset="0"/>
        </a:defRPr>
      </a:lvl2pPr>
      <a:lvl3pPr algn="ctr" rtl="0" eaLnBrk="0" fontAlgn="base" hangingPunct="0">
        <a:spcBef>
          <a:spcPct val="0"/>
        </a:spcBef>
        <a:spcAft>
          <a:spcPct val="0"/>
        </a:spcAft>
        <a:defRPr sz="3600">
          <a:solidFill>
            <a:srgbClr val="FFFF66"/>
          </a:solidFill>
          <a:latin typeface="Dominican Small Caps" pitchFamily="2" charset="0"/>
        </a:defRPr>
      </a:lvl3pPr>
      <a:lvl4pPr algn="ctr" rtl="0" eaLnBrk="0" fontAlgn="base" hangingPunct="0">
        <a:spcBef>
          <a:spcPct val="0"/>
        </a:spcBef>
        <a:spcAft>
          <a:spcPct val="0"/>
        </a:spcAft>
        <a:defRPr sz="3600">
          <a:solidFill>
            <a:srgbClr val="FFFF66"/>
          </a:solidFill>
          <a:latin typeface="Dominican Small Caps" pitchFamily="2" charset="0"/>
        </a:defRPr>
      </a:lvl4pPr>
      <a:lvl5pPr algn="ctr" rtl="0" eaLnBrk="0" fontAlgn="base" hangingPunct="0">
        <a:spcBef>
          <a:spcPct val="0"/>
        </a:spcBef>
        <a:spcAft>
          <a:spcPct val="0"/>
        </a:spcAft>
        <a:defRPr sz="3600">
          <a:solidFill>
            <a:srgbClr val="FFFF66"/>
          </a:solidFill>
          <a:latin typeface="Dominican Small Caps" pitchFamily="2" charset="0"/>
        </a:defRPr>
      </a:lvl5pPr>
      <a:lvl6pPr marL="457200" algn="ctr" rtl="0" eaLnBrk="0" fontAlgn="base" hangingPunct="0">
        <a:spcBef>
          <a:spcPct val="0"/>
        </a:spcBef>
        <a:spcAft>
          <a:spcPct val="0"/>
        </a:spcAft>
        <a:defRPr sz="3600">
          <a:solidFill>
            <a:srgbClr val="FFFF66"/>
          </a:solidFill>
          <a:latin typeface="Dominican Small Caps" pitchFamily="2" charset="0"/>
        </a:defRPr>
      </a:lvl6pPr>
      <a:lvl7pPr marL="914400" algn="ctr" rtl="0" eaLnBrk="0" fontAlgn="base" hangingPunct="0">
        <a:spcBef>
          <a:spcPct val="0"/>
        </a:spcBef>
        <a:spcAft>
          <a:spcPct val="0"/>
        </a:spcAft>
        <a:defRPr sz="3600">
          <a:solidFill>
            <a:srgbClr val="FFFF66"/>
          </a:solidFill>
          <a:latin typeface="Dominican Small Caps" pitchFamily="2" charset="0"/>
        </a:defRPr>
      </a:lvl7pPr>
      <a:lvl8pPr marL="1371600" algn="ctr" rtl="0" eaLnBrk="0" fontAlgn="base" hangingPunct="0">
        <a:spcBef>
          <a:spcPct val="0"/>
        </a:spcBef>
        <a:spcAft>
          <a:spcPct val="0"/>
        </a:spcAft>
        <a:defRPr sz="3600">
          <a:solidFill>
            <a:srgbClr val="FFFF66"/>
          </a:solidFill>
          <a:latin typeface="Dominican Small Caps" pitchFamily="2" charset="0"/>
        </a:defRPr>
      </a:lvl8pPr>
      <a:lvl9pPr marL="1828800" algn="ctr" rtl="0" eaLnBrk="0" fontAlgn="base" hangingPunct="0">
        <a:spcBef>
          <a:spcPct val="0"/>
        </a:spcBef>
        <a:spcAft>
          <a:spcPct val="0"/>
        </a:spcAft>
        <a:defRPr sz="3600">
          <a:solidFill>
            <a:srgbClr val="FFFF66"/>
          </a:solidFill>
          <a:latin typeface="Dominican Small Caps" pitchFamily="2" charset="0"/>
        </a:defRPr>
      </a:lvl9pPr>
    </p:titleStyle>
    <p:bodyStyle>
      <a:lvl1pPr marL="342900" indent="-342900" algn="ctr"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0"/>
            <a:ext cx="7772400" cy="762000"/>
          </a:xfrm>
          <a:prstGeom prst="rect">
            <a:avLst/>
          </a:prstGeom>
          <a:noFill/>
          <a:ln w="9525">
            <a:noFill/>
            <a:miter lim="800000"/>
            <a:headEnd/>
            <a:tailEnd/>
          </a:ln>
          <a:effectLst>
            <a:outerShdw dist="53882" dir="2700000" algn="ctr" rotWithShape="0">
              <a:srgbClr val="000000">
                <a:alpha val="50000"/>
              </a:srgbClr>
            </a:outerShdw>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952500"/>
            <a:ext cx="7772400" cy="4127500"/>
          </a:xfrm>
          <a:prstGeom prst="rect">
            <a:avLst/>
          </a:prstGeom>
          <a:noFill/>
          <a:ln w="9525">
            <a:noFill/>
            <a:miter lim="800000"/>
            <a:headEnd/>
            <a:tailEnd/>
          </a:ln>
          <a:effectLst>
            <a:outerShdw dist="35921" dir="2700000" algn="ctr" rotWithShape="0">
              <a:srgbClr val="000000"/>
            </a:outerShdw>
          </a:effectLst>
        </p:spPr>
        <p:txBody>
          <a:bodyPr vert="horz" wrap="square" lIns="92075" tIns="46038" rIns="92075" bIns="46038" numCol="1" anchor="t" anchorCtr="0" compatLnSpc="1">
            <a:prstTxWarp prst="textNoShape">
              <a:avLst/>
            </a:prstTxWarp>
          </a:bodyPr>
          <a:lstStyle/>
          <a:p>
            <a:pPr lvl="0"/>
            <a:r>
              <a:rPr lang="en-US" smtClean="0"/>
              <a:t>Line 1</a:t>
            </a:r>
          </a:p>
        </p:txBody>
      </p:sp>
      <p:sp>
        <p:nvSpPr>
          <p:cNvPr id="1028" name="Rectangle 4"/>
          <p:cNvSpPr>
            <a:spLocks noGrp="1" noChangeArrowheads="1"/>
          </p:cNvSpPr>
          <p:nvPr>
            <p:ph type="dt" sz="half" idx="2"/>
          </p:nvPr>
        </p:nvSpPr>
        <p:spPr bwMode="auto">
          <a:xfrm>
            <a:off x="685800" y="5207000"/>
            <a:ext cx="1905000" cy="381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nSpc>
                <a:spcPct val="100000"/>
              </a:lnSpc>
              <a:spcBef>
                <a:spcPct val="0"/>
              </a:spcBef>
              <a:defRPr sz="1400"/>
            </a:lvl1pPr>
          </a:lstStyle>
          <a:p>
            <a:endParaRPr lang="en-US">
              <a:solidFill>
                <a:srgbClr val="FFFFFF"/>
              </a:solidFill>
            </a:endParaRPr>
          </a:p>
        </p:txBody>
      </p:sp>
      <p:sp>
        <p:nvSpPr>
          <p:cNvPr id="1029" name="Rectangle 5"/>
          <p:cNvSpPr>
            <a:spLocks noGrp="1" noChangeArrowheads="1"/>
          </p:cNvSpPr>
          <p:nvPr>
            <p:ph type="ftr" sz="quarter" idx="3"/>
          </p:nvPr>
        </p:nvSpPr>
        <p:spPr bwMode="auto">
          <a:xfrm>
            <a:off x="3124200" y="5207000"/>
            <a:ext cx="2895600" cy="381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a:lnSpc>
                <a:spcPct val="100000"/>
              </a:lnSpc>
              <a:spcBef>
                <a:spcPct val="0"/>
              </a:spcBef>
              <a:defRPr sz="1400"/>
            </a:lvl1pPr>
          </a:lstStyle>
          <a:p>
            <a:r>
              <a:rPr lang="en-US">
                <a:solidFill>
                  <a:srgbClr val="FFFFFF"/>
                </a:solidFill>
              </a:rPr>
              <a:t>University United Methodist  CCLI#</a:t>
            </a:r>
          </a:p>
        </p:txBody>
      </p:sp>
      <p:sp>
        <p:nvSpPr>
          <p:cNvPr id="1030" name="Rectangle 6"/>
          <p:cNvSpPr>
            <a:spLocks noGrp="1" noChangeArrowheads="1"/>
          </p:cNvSpPr>
          <p:nvPr>
            <p:ph type="sldNum" sz="quarter" idx="4"/>
          </p:nvPr>
        </p:nvSpPr>
        <p:spPr bwMode="auto">
          <a:xfrm>
            <a:off x="6553200" y="5207000"/>
            <a:ext cx="1905000" cy="381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a:lnSpc>
                <a:spcPct val="100000"/>
              </a:lnSpc>
              <a:spcBef>
                <a:spcPct val="0"/>
              </a:spcBef>
              <a:defRPr sz="1400"/>
            </a:lvl1pPr>
          </a:lstStyle>
          <a:p>
            <a:fld id="{7969DF24-338F-4E3B-A902-5B2C8FEAA28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957407138"/>
      </p:ext>
    </p:extLst>
  </p:cSld>
  <p:clrMap bg1="dk2" tx1="lt1" bg2="dk1"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ransition/>
  <p:txStyles>
    <p:titleStyle>
      <a:lvl1pPr algn="ctr" rtl="0" eaLnBrk="1" fontAlgn="base" hangingPunct="1">
        <a:spcBef>
          <a:spcPct val="0"/>
        </a:spcBef>
        <a:spcAft>
          <a:spcPct val="0"/>
        </a:spcAft>
        <a:defRPr sz="3600">
          <a:solidFill>
            <a:srgbClr val="FFFF66"/>
          </a:solidFill>
          <a:latin typeface="+mj-lt"/>
          <a:ea typeface="+mj-ea"/>
          <a:cs typeface="+mj-cs"/>
        </a:defRPr>
      </a:lvl1pPr>
      <a:lvl2pPr algn="ctr" rtl="0" eaLnBrk="1" fontAlgn="base" hangingPunct="1">
        <a:spcBef>
          <a:spcPct val="0"/>
        </a:spcBef>
        <a:spcAft>
          <a:spcPct val="0"/>
        </a:spcAft>
        <a:defRPr sz="3600">
          <a:solidFill>
            <a:srgbClr val="FFFF66"/>
          </a:solidFill>
          <a:latin typeface="Dominican Small Caps" pitchFamily="2" charset="0"/>
        </a:defRPr>
      </a:lvl2pPr>
      <a:lvl3pPr algn="ctr" rtl="0" eaLnBrk="1" fontAlgn="base" hangingPunct="1">
        <a:spcBef>
          <a:spcPct val="0"/>
        </a:spcBef>
        <a:spcAft>
          <a:spcPct val="0"/>
        </a:spcAft>
        <a:defRPr sz="3600">
          <a:solidFill>
            <a:srgbClr val="FFFF66"/>
          </a:solidFill>
          <a:latin typeface="Dominican Small Caps" pitchFamily="2" charset="0"/>
        </a:defRPr>
      </a:lvl3pPr>
      <a:lvl4pPr algn="ctr" rtl="0" eaLnBrk="1" fontAlgn="base" hangingPunct="1">
        <a:spcBef>
          <a:spcPct val="0"/>
        </a:spcBef>
        <a:spcAft>
          <a:spcPct val="0"/>
        </a:spcAft>
        <a:defRPr sz="3600">
          <a:solidFill>
            <a:srgbClr val="FFFF66"/>
          </a:solidFill>
          <a:latin typeface="Dominican Small Caps" pitchFamily="2" charset="0"/>
        </a:defRPr>
      </a:lvl4pPr>
      <a:lvl5pPr algn="ctr" rtl="0" eaLnBrk="1" fontAlgn="base" hangingPunct="1">
        <a:spcBef>
          <a:spcPct val="0"/>
        </a:spcBef>
        <a:spcAft>
          <a:spcPct val="0"/>
        </a:spcAft>
        <a:defRPr sz="3600">
          <a:solidFill>
            <a:srgbClr val="FFFF66"/>
          </a:solidFill>
          <a:latin typeface="Dominican Small Caps" pitchFamily="2" charset="0"/>
        </a:defRPr>
      </a:lvl5pPr>
      <a:lvl6pPr marL="457200" algn="ctr" rtl="0" eaLnBrk="1" fontAlgn="base" hangingPunct="1">
        <a:spcBef>
          <a:spcPct val="0"/>
        </a:spcBef>
        <a:spcAft>
          <a:spcPct val="0"/>
        </a:spcAft>
        <a:defRPr sz="3600">
          <a:solidFill>
            <a:srgbClr val="FFFF66"/>
          </a:solidFill>
          <a:latin typeface="Dominican Small Caps" pitchFamily="2" charset="0"/>
        </a:defRPr>
      </a:lvl6pPr>
      <a:lvl7pPr marL="914400" algn="ctr" rtl="0" eaLnBrk="1" fontAlgn="base" hangingPunct="1">
        <a:spcBef>
          <a:spcPct val="0"/>
        </a:spcBef>
        <a:spcAft>
          <a:spcPct val="0"/>
        </a:spcAft>
        <a:defRPr sz="3600">
          <a:solidFill>
            <a:srgbClr val="FFFF66"/>
          </a:solidFill>
          <a:latin typeface="Dominican Small Caps" pitchFamily="2" charset="0"/>
        </a:defRPr>
      </a:lvl7pPr>
      <a:lvl8pPr marL="1371600" algn="ctr" rtl="0" eaLnBrk="1" fontAlgn="base" hangingPunct="1">
        <a:spcBef>
          <a:spcPct val="0"/>
        </a:spcBef>
        <a:spcAft>
          <a:spcPct val="0"/>
        </a:spcAft>
        <a:defRPr sz="3600">
          <a:solidFill>
            <a:srgbClr val="FFFF66"/>
          </a:solidFill>
          <a:latin typeface="Dominican Small Caps" pitchFamily="2" charset="0"/>
        </a:defRPr>
      </a:lvl8pPr>
      <a:lvl9pPr marL="1828800" algn="ctr" rtl="0" eaLnBrk="1" fontAlgn="base" hangingPunct="1">
        <a:spcBef>
          <a:spcPct val="0"/>
        </a:spcBef>
        <a:spcAft>
          <a:spcPct val="0"/>
        </a:spcAft>
        <a:defRPr sz="3600">
          <a:solidFill>
            <a:srgbClr val="FFFF66"/>
          </a:solidFill>
          <a:latin typeface="Dominican Small Caps" pitchFamily="2" charset="0"/>
        </a:defRPr>
      </a:lvl9pPr>
    </p:titleStyle>
    <p:bodyStyle>
      <a:lvl1pPr marL="342900" indent="-342900" algn="ctr" rtl="0" eaLnBrk="1" fontAlgn="base" hangingPunct="1">
        <a:spcBef>
          <a:spcPct val="20000"/>
        </a:spcBef>
        <a:spcAft>
          <a:spcPct val="0"/>
        </a:spcAft>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Times New Roman" pitchFamily="18" charset="0"/>
        </a:defRPr>
      </a:lvl2pPr>
      <a:lvl3pPr marL="1143000" indent="-228600" algn="l" rtl="0" eaLnBrk="1" fontAlgn="base" hangingPunct="1">
        <a:spcBef>
          <a:spcPct val="20000"/>
        </a:spcBef>
        <a:spcAft>
          <a:spcPct val="0"/>
        </a:spcAft>
        <a:buChar char="•"/>
        <a:defRPr sz="2400">
          <a:solidFill>
            <a:schemeClr val="tx1"/>
          </a:solidFill>
          <a:latin typeface="Times New Roman" pitchFamily="18" charset="0"/>
        </a:defRPr>
      </a:lvl3pPr>
      <a:lvl4pPr marL="1600200" indent="-228600" algn="l" rtl="0" eaLnBrk="1" fontAlgn="base" hangingPunct="1">
        <a:spcBef>
          <a:spcPct val="20000"/>
        </a:spcBef>
        <a:spcAft>
          <a:spcPct val="0"/>
        </a:spcAft>
        <a:buChar char="–"/>
        <a:defRPr sz="2000">
          <a:solidFill>
            <a:schemeClr val="tx1"/>
          </a:solidFill>
          <a:latin typeface="Times New Roman" pitchFamily="18" charset="0"/>
        </a:defRPr>
      </a:lvl4pPr>
      <a:lvl5pPr marL="2057400" indent="-228600" algn="l" rtl="0" eaLnBrk="1" fontAlgn="base" hangingPunct="1">
        <a:spcBef>
          <a:spcPct val="20000"/>
        </a:spcBef>
        <a:spcAft>
          <a:spcPct val="0"/>
        </a:spcAft>
        <a:buChar char="»"/>
        <a:defRPr sz="2000">
          <a:solidFill>
            <a:schemeClr val="tx1"/>
          </a:solidFill>
          <a:latin typeface="Times New Roman" pitchFamily="18" charset="0"/>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0"/>
            <a:ext cx="7772400" cy="762000"/>
          </a:xfrm>
          <a:prstGeom prst="rect">
            <a:avLst/>
          </a:prstGeom>
          <a:noFill/>
          <a:ln w="9525">
            <a:noFill/>
            <a:miter lim="800000"/>
            <a:headEnd/>
            <a:tailEnd/>
          </a:ln>
          <a:effectLst>
            <a:outerShdw dist="53882" dir="2700000" algn="ctr" rotWithShape="0">
              <a:srgbClr val="000000">
                <a:alpha val="50000"/>
              </a:srgbClr>
            </a:outerShdw>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952500"/>
            <a:ext cx="7772400" cy="4127500"/>
          </a:xfrm>
          <a:prstGeom prst="rect">
            <a:avLst/>
          </a:prstGeom>
          <a:noFill/>
          <a:ln w="9525">
            <a:noFill/>
            <a:miter lim="800000"/>
            <a:headEnd/>
            <a:tailEnd/>
          </a:ln>
          <a:effectLst>
            <a:outerShdw dist="35921" dir="2700000" algn="ctr" rotWithShape="0">
              <a:srgbClr val="000000"/>
            </a:outerShdw>
          </a:effectLst>
        </p:spPr>
        <p:txBody>
          <a:bodyPr vert="horz" wrap="square" lIns="92075" tIns="46038" rIns="92075" bIns="46038" numCol="1" anchor="t" anchorCtr="0" compatLnSpc="1">
            <a:prstTxWarp prst="textNoShape">
              <a:avLst/>
            </a:prstTxWarp>
          </a:bodyPr>
          <a:lstStyle/>
          <a:p>
            <a:pPr lvl="0"/>
            <a:r>
              <a:rPr lang="en-US" smtClean="0"/>
              <a:t>Line 1</a:t>
            </a:r>
          </a:p>
        </p:txBody>
      </p:sp>
      <p:sp>
        <p:nvSpPr>
          <p:cNvPr id="1028" name="Rectangle 4"/>
          <p:cNvSpPr>
            <a:spLocks noGrp="1" noChangeArrowheads="1"/>
          </p:cNvSpPr>
          <p:nvPr>
            <p:ph type="dt" sz="half" idx="2"/>
          </p:nvPr>
        </p:nvSpPr>
        <p:spPr bwMode="auto">
          <a:xfrm>
            <a:off x="685800" y="5207000"/>
            <a:ext cx="1905000" cy="381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nSpc>
                <a:spcPct val="100000"/>
              </a:lnSpc>
              <a:spcBef>
                <a:spcPct val="0"/>
              </a:spcBef>
              <a:defRPr sz="1400"/>
            </a:lvl1pPr>
          </a:lstStyle>
          <a:p>
            <a:endParaRPr lang="en-US">
              <a:solidFill>
                <a:srgbClr val="FFFFFF"/>
              </a:solidFill>
            </a:endParaRPr>
          </a:p>
        </p:txBody>
      </p:sp>
      <p:sp>
        <p:nvSpPr>
          <p:cNvPr id="1029" name="Rectangle 5"/>
          <p:cNvSpPr>
            <a:spLocks noGrp="1" noChangeArrowheads="1"/>
          </p:cNvSpPr>
          <p:nvPr>
            <p:ph type="ftr" sz="quarter" idx="3"/>
          </p:nvPr>
        </p:nvSpPr>
        <p:spPr bwMode="auto">
          <a:xfrm>
            <a:off x="3124200" y="5207000"/>
            <a:ext cx="2895600" cy="381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a:lnSpc>
                <a:spcPct val="100000"/>
              </a:lnSpc>
              <a:spcBef>
                <a:spcPct val="0"/>
              </a:spcBef>
              <a:defRPr sz="1400"/>
            </a:lvl1pPr>
          </a:lstStyle>
          <a:p>
            <a:r>
              <a:rPr lang="en-US">
                <a:solidFill>
                  <a:srgbClr val="FFFFFF"/>
                </a:solidFill>
              </a:rPr>
              <a:t>University United Methodist  CCLI#</a:t>
            </a:r>
          </a:p>
        </p:txBody>
      </p:sp>
      <p:sp>
        <p:nvSpPr>
          <p:cNvPr id="1030" name="Rectangle 6"/>
          <p:cNvSpPr>
            <a:spLocks noGrp="1" noChangeArrowheads="1"/>
          </p:cNvSpPr>
          <p:nvPr>
            <p:ph type="sldNum" sz="quarter" idx="4"/>
          </p:nvPr>
        </p:nvSpPr>
        <p:spPr bwMode="auto">
          <a:xfrm>
            <a:off x="6553200" y="5207000"/>
            <a:ext cx="1905000" cy="381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a:lnSpc>
                <a:spcPct val="100000"/>
              </a:lnSpc>
              <a:spcBef>
                <a:spcPct val="0"/>
              </a:spcBef>
              <a:defRPr sz="1400"/>
            </a:lvl1pPr>
          </a:lstStyle>
          <a:p>
            <a:fld id="{7969DF24-338F-4E3B-A902-5B2C8FEAA28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36860531"/>
      </p:ext>
    </p:extLst>
  </p:cSld>
  <p:clrMap bg1="dk2" tx1="lt1" bg2="dk1"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ransition/>
  <p:txStyles>
    <p:titleStyle>
      <a:lvl1pPr algn="ctr" rtl="0" eaLnBrk="0" fontAlgn="base" hangingPunct="0">
        <a:spcBef>
          <a:spcPct val="0"/>
        </a:spcBef>
        <a:spcAft>
          <a:spcPct val="0"/>
        </a:spcAft>
        <a:defRPr sz="3600">
          <a:solidFill>
            <a:srgbClr val="FFFF66"/>
          </a:solidFill>
          <a:latin typeface="+mj-lt"/>
          <a:ea typeface="+mj-ea"/>
          <a:cs typeface="+mj-cs"/>
        </a:defRPr>
      </a:lvl1pPr>
      <a:lvl2pPr algn="ctr" rtl="0" eaLnBrk="0" fontAlgn="base" hangingPunct="0">
        <a:spcBef>
          <a:spcPct val="0"/>
        </a:spcBef>
        <a:spcAft>
          <a:spcPct val="0"/>
        </a:spcAft>
        <a:defRPr sz="3600">
          <a:solidFill>
            <a:srgbClr val="FFFF66"/>
          </a:solidFill>
          <a:latin typeface="Dominican Small Caps" pitchFamily="2" charset="0"/>
        </a:defRPr>
      </a:lvl2pPr>
      <a:lvl3pPr algn="ctr" rtl="0" eaLnBrk="0" fontAlgn="base" hangingPunct="0">
        <a:spcBef>
          <a:spcPct val="0"/>
        </a:spcBef>
        <a:spcAft>
          <a:spcPct val="0"/>
        </a:spcAft>
        <a:defRPr sz="3600">
          <a:solidFill>
            <a:srgbClr val="FFFF66"/>
          </a:solidFill>
          <a:latin typeface="Dominican Small Caps" pitchFamily="2" charset="0"/>
        </a:defRPr>
      </a:lvl3pPr>
      <a:lvl4pPr algn="ctr" rtl="0" eaLnBrk="0" fontAlgn="base" hangingPunct="0">
        <a:spcBef>
          <a:spcPct val="0"/>
        </a:spcBef>
        <a:spcAft>
          <a:spcPct val="0"/>
        </a:spcAft>
        <a:defRPr sz="3600">
          <a:solidFill>
            <a:srgbClr val="FFFF66"/>
          </a:solidFill>
          <a:latin typeface="Dominican Small Caps" pitchFamily="2" charset="0"/>
        </a:defRPr>
      </a:lvl4pPr>
      <a:lvl5pPr algn="ctr" rtl="0" eaLnBrk="0" fontAlgn="base" hangingPunct="0">
        <a:spcBef>
          <a:spcPct val="0"/>
        </a:spcBef>
        <a:spcAft>
          <a:spcPct val="0"/>
        </a:spcAft>
        <a:defRPr sz="3600">
          <a:solidFill>
            <a:srgbClr val="FFFF66"/>
          </a:solidFill>
          <a:latin typeface="Dominican Small Caps" pitchFamily="2" charset="0"/>
        </a:defRPr>
      </a:lvl5pPr>
      <a:lvl6pPr marL="457200" algn="ctr" rtl="0" eaLnBrk="0" fontAlgn="base" hangingPunct="0">
        <a:spcBef>
          <a:spcPct val="0"/>
        </a:spcBef>
        <a:spcAft>
          <a:spcPct val="0"/>
        </a:spcAft>
        <a:defRPr sz="3600">
          <a:solidFill>
            <a:srgbClr val="FFFF66"/>
          </a:solidFill>
          <a:latin typeface="Dominican Small Caps" pitchFamily="2" charset="0"/>
        </a:defRPr>
      </a:lvl6pPr>
      <a:lvl7pPr marL="914400" algn="ctr" rtl="0" eaLnBrk="0" fontAlgn="base" hangingPunct="0">
        <a:spcBef>
          <a:spcPct val="0"/>
        </a:spcBef>
        <a:spcAft>
          <a:spcPct val="0"/>
        </a:spcAft>
        <a:defRPr sz="3600">
          <a:solidFill>
            <a:srgbClr val="FFFF66"/>
          </a:solidFill>
          <a:latin typeface="Dominican Small Caps" pitchFamily="2" charset="0"/>
        </a:defRPr>
      </a:lvl7pPr>
      <a:lvl8pPr marL="1371600" algn="ctr" rtl="0" eaLnBrk="0" fontAlgn="base" hangingPunct="0">
        <a:spcBef>
          <a:spcPct val="0"/>
        </a:spcBef>
        <a:spcAft>
          <a:spcPct val="0"/>
        </a:spcAft>
        <a:defRPr sz="3600">
          <a:solidFill>
            <a:srgbClr val="FFFF66"/>
          </a:solidFill>
          <a:latin typeface="Dominican Small Caps" pitchFamily="2" charset="0"/>
        </a:defRPr>
      </a:lvl8pPr>
      <a:lvl9pPr marL="1828800" algn="ctr" rtl="0" eaLnBrk="0" fontAlgn="base" hangingPunct="0">
        <a:spcBef>
          <a:spcPct val="0"/>
        </a:spcBef>
        <a:spcAft>
          <a:spcPct val="0"/>
        </a:spcAft>
        <a:defRPr sz="3600">
          <a:solidFill>
            <a:srgbClr val="FFFF66"/>
          </a:solidFill>
          <a:latin typeface="Dominican Small Caps" pitchFamily="2" charset="0"/>
        </a:defRPr>
      </a:lvl9pPr>
    </p:titleStyle>
    <p:bodyStyle>
      <a:lvl1pPr marL="342900" indent="-342900" algn="ctr"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0"/>
            <a:ext cx="7772400" cy="952500"/>
          </a:xfrm>
          <a:prstGeom prst="rect">
            <a:avLst/>
          </a:prstGeom>
          <a:noFill/>
          <a:ln>
            <a:noFill/>
          </a:ln>
          <a:effectLst>
            <a:outerShdw dist="53882" dir="2700000" algn="ctr" rotWithShape="0">
              <a:srgbClr val="111111">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841500"/>
            <a:ext cx="7772400" cy="3238500"/>
          </a:xfrm>
          <a:prstGeom prst="rect">
            <a:avLst/>
          </a:prstGeom>
          <a:noFill/>
          <a:ln>
            <a:noFill/>
          </a:ln>
          <a:effectLst>
            <a:outerShdw dist="35921" dir="2700000" algn="ctr" rotWithShape="0">
              <a:srgbClr val="11111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Line 1</a:t>
            </a:r>
          </a:p>
        </p:txBody>
      </p:sp>
      <p:sp>
        <p:nvSpPr>
          <p:cNvPr id="1028" name="Rectangle 4"/>
          <p:cNvSpPr>
            <a:spLocks noGrp="1" noChangeArrowheads="1"/>
          </p:cNvSpPr>
          <p:nvPr>
            <p:ph type="dt" sz="half" idx="2"/>
          </p:nvPr>
        </p:nvSpPr>
        <p:spPr bwMode="auto">
          <a:xfrm>
            <a:off x="685800" y="5207000"/>
            <a:ext cx="1905000" cy="381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nSpc>
                <a:spcPct val="100000"/>
              </a:lnSpc>
              <a:spcBef>
                <a:spcPct val="0"/>
              </a:spcBef>
              <a:defRPr sz="1400">
                <a:latin typeface="Times New Roman" pitchFamily="18" charset="0"/>
              </a:defRPr>
            </a:lvl1pPr>
          </a:lstStyle>
          <a:p>
            <a:pPr>
              <a:defRPr/>
            </a:pPr>
            <a:endParaRPr lang="en-US">
              <a:solidFill>
                <a:srgbClr val="FFFFFF"/>
              </a:solidFill>
            </a:endParaRPr>
          </a:p>
        </p:txBody>
      </p:sp>
      <p:sp>
        <p:nvSpPr>
          <p:cNvPr id="1029" name="Rectangle 5"/>
          <p:cNvSpPr>
            <a:spLocks noGrp="1" noChangeArrowheads="1"/>
          </p:cNvSpPr>
          <p:nvPr>
            <p:ph type="ftr" sz="quarter" idx="3"/>
          </p:nvPr>
        </p:nvSpPr>
        <p:spPr bwMode="auto">
          <a:xfrm>
            <a:off x="3124200" y="5207000"/>
            <a:ext cx="2895600" cy="381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a:lnSpc>
                <a:spcPct val="100000"/>
              </a:lnSpc>
              <a:spcBef>
                <a:spcPct val="0"/>
              </a:spcBef>
              <a:defRPr sz="1400">
                <a:latin typeface="Times New Roman" pitchFamily="18" charset="0"/>
              </a:defRPr>
            </a:lvl1pPr>
          </a:lstStyle>
          <a:p>
            <a:pPr>
              <a:defRPr/>
            </a:pPr>
            <a:endParaRPr lang="en-US">
              <a:solidFill>
                <a:srgbClr val="FFFFFF"/>
              </a:solidFill>
            </a:endParaRPr>
          </a:p>
        </p:txBody>
      </p:sp>
      <p:sp>
        <p:nvSpPr>
          <p:cNvPr id="1030" name="Rectangle 6"/>
          <p:cNvSpPr>
            <a:spLocks noGrp="1" noChangeArrowheads="1"/>
          </p:cNvSpPr>
          <p:nvPr>
            <p:ph type="sldNum" sz="quarter" idx="4"/>
          </p:nvPr>
        </p:nvSpPr>
        <p:spPr bwMode="auto">
          <a:xfrm>
            <a:off x="6553200" y="5207000"/>
            <a:ext cx="1905000" cy="381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a:lnSpc>
                <a:spcPct val="100000"/>
              </a:lnSpc>
              <a:spcBef>
                <a:spcPct val="0"/>
              </a:spcBef>
              <a:defRPr sz="1400">
                <a:latin typeface="Times New Roman" pitchFamily="18" charset="0"/>
              </a:defRPr>
            </a:lvl1pPr>
          </a:lstStyle>
          <a:p>
            <a:pPr>
              <a:defRPr/>
            </a:pPr>
            <a:fld id="{564999F0-D973-43F8-AB72-C1140159F1D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69746623"/>
      </p:ext>
    </p:extLst>
  </p:cSld>
  <p:clrMap bg1="dk2" tx1="lt1" bg2="dk1"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ransition spd="slow"/>
  <p:txStyles>
    <p:titleStyle>
      <a:lvl1pPr algn="ctr" rtl="0" eaLnBrk="0" fontAlgn="base" hangingPunct="0">
        <a:spcBef>
          <a:spcPct val="0"/>
        </a:spcBef>
        <a:spcAft>
          <a:spcPct val="0"/>
        </a:spcAft>
        <a:defRPr sz="3600">
          <a:solidFill>
            <a:srgbClr val="FFFF66"/>
          </a:solidFill>
          <a:latin typeface="+mj-lt"/>
          <a:ea typeface="+mj-ea"/>
          <a:cs typeface="+mj-cs"/>
        </a:defRPr>
      </a:lvl1pPr>
      <a:lvl2pPr algn="ctr" rtl="0" eaLnBrk="0" fontAlgn="base" hangingPunct="0">
        <a:spcBef>
          <a:spcPct val="0"/>
        </a:spcBef>
        <a:spcAft>
          <a:spcPct val="0"/>
        </a:spcAft>
        <a:defRPr sz="3600">
          <a:solidFill>
            <a:srgbClr val="FFFF66"/>
          </a:solidFill>
          <a:latin typeface="Dominican Small Caps" pitchFamily="2" charset="0"/>
        </a:defRPr>
      </a:lvl2pPr>
      <a:lvl3pPr algn="ctr" rtl="0" eaLnBrk="0" fontAlgn="base" hangingPunct="0">
        <a:spcBef>
          <a:spcPct val="0"/>
        </a:spcBef>
        <a:spcAft>
          <a:spcPct val="0"/>
        </a:spcAft>
        <a:defRPr sz="3600">
          <a:solidFill>
            <a:srgbClr val="FFFF66"/>
          </a:solidFill>
          <a:latin typeface="Dominican Small Caps" pitchFamily="2" charset="0"/>
        </a:defRPr>
      </a:lvl3pPr>
      <a:lvl4pPr algn="ctr" rtl="0" eaLnBrk="0" fontAlgn="base" hangingPunct="0">
        <a:spcBef>
          <a:spcPct val="0"/>
        </a:spcBef>
        <a:spcAft>
          <a:spcPct val="0"/>
        </a:spcAft>
        <a:defRPr sz="3600">
          <a:solidFill>
            <a:srgbClr val="FFFF66"/>
          </a:solidFill>
          <a:latin typeface="Dominican Small Caps" pitchFamily="2" charset="0"/>
        </a:defRPr>
      </a:lvl4pPr>
      <a:lvl5pPr algn="ctr" rtl="0" eaLnBrk="0" fontAlgn="base" hangingPunct="0">
        <a:spcBef>
          <a:spcPct val="0"/>
        </a:spcBef>
        <a:spcAft>
          <a:spcPct val="0"/>
        </a:spcAft>
        <a:defRPr sz="3600">
          <a:solidFill>
            <a:srgbClr val="FFFF66"/>
          </a:solidFill>
          <a:latin typeface="Dominican Small Caps" pitchFamily="2" charset="0"/>
        </a:defRPr>
      </a:lvl5pPr>
      <a:lvl6pPr marL="457200" algn="ctr" rtl="0" eaLnBrk="0" fontAlgn="base" hangingPunct="0">
        <a:spcBef>
          <a:spcPct val="0"/>
        </a:spcBef>
        <a:spcAft>
          <a:spcPct val="0"/>
        </a:spcAft>
        <a:defRPr sz="3600">
          <a:solidFill>
            <a:srgbClr val="FFFF66"/>
          </a:solidFill>
          <a:latin typeface="Dominican Small Caps" pitchFamily="2" charset="0"/>
        </a:defRPr>
      </a:lvl6pPr>
      <a:lvl7pPr marL="914400" algn="ctr" rtl="0" eaLnBrk="0" fontAlgn="base" hangingPunct="0">
        <a:spcBef>
          <a:spcPct val="0"/>
        </a:spcBef>
        <a:spcAft>
          <a:spcPct val="0"/>
        </a:spcAft>
        <a:defRPr sz="3600">
          <a:solidFill>
            <a:srgbClr val="FFFF66"/>
          </a:solidFill>
          <a:latin typeface="Dominican Small Caps" pitchFamily="2" charset="0"/>
        </a:defRPr>
      </a:lvl7pPr>
      <a:lvl8pPr marL="1371600" algn="ctr" rtl="0" eaLnBrk="0" fontAlgn="base" hangingPunct="0">
        <a:spcBef>
          <a:spcPct val="0"/>
        </a:spcBef>
        <a:spcAft>
          <a:spcPct val="0"/>
        </a:spcAft>
        <a:defRPr sz="3600">
          <a:solidFill>
            <a:srgbClr val="FFFF66"/>
          </a:solidFill>
          <a:latin typeface="Dominican Small Caps" pitchFamily="2" charset="0"/>
        </a:defRPr>
      </a:lvl8pPr>
      <a:lvl9pPr marL="1828800" algn="ctr" rtl="0" eaLnBrk="0" fontAlgn="base" hangingPunct="0">
        <a:spcBef>
          <a:spcPct val="0"/>
        </a:spcBef>
        <a:spcAft>
          <a:spcPct val="0"/>
        </a:spcAft>
        <a:defRPr sz="3600">
          <a:solidFill>
            <a:srgbClr val="FFFF66"/>
          </a:solidFill>
          <a:latin typeface="Dominican Small Caps" pitchFamily="2" charset="0"/>
        </a:defRPr>
      </a:lvl9pPr>
    </p:titleStyle>
    <p:bodyStyle>
      <a:lvl1pPr marL="342900" indent="-342900" algn="ctr"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eaLnBrk="1" fontAlgn="auto" hangingPunct="1">
              <a:lnSpc>
                <a:spcPct val="100000"/>
              </a:lnSpc>
              <a:spcBef>
                <a:spcPts val="0"/>
              </a:spcBef>
              <a:spcAft>
                <a:spcPts val="0"/>
              </a:spcAft>
            </a:pPr>
            <a:fld id="{188CAB9C-974D-FD4E-BCF0-E7DF6AE22D0E}" type="datetimeFigureOut">
              <a:rPr lang="en-US" smtClean="0">
                <a:solidFill>
                  <a:prstClr val="black">
                    <a:tint val="75000"/>
                  </a:prstClr>
                </a:solidFill>
                <a:latin typeface="Calibri"/>
              </a:rPr>
              <a:pPr defTabSz="457200" eaLnBrk="1" fontAlgn="auto" hangingPunct="1">
                <a:lnSpc>
                  <a:spcPct val="100000"/>
                </a:lnSpc>
                <a:spcBef>
                  <a:spcPts val="0"/>
                </a:spcBef>
                <a:spcAft>
                  <a:spcPts val="0"/>
                </a:spcAft>
              </a:pPr>
              <a:t>11/22/2015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eaLnBrk="1" fontAlgn="auto" hangingPunct="1">
              <a:lnSpc>
                <a:spcPct val="100000"/>
              </a:lnSpc>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eaLnBrk="1" fontAlgn="auto" hangingPunct="1">
              <a:lnSpc>
                <a:spcPct val="100000"/>
              </a:lnSpc>
              <a:spcBef>
                <a:spcPts val="0"/>
              </a:spcBef>
              <a:spcAft>
                <a:spcPts val="0"/>
              </a:spcAft>
            </a:pPr>
            <a:fld id="{568B665A-015F-DC49-81F7-15169FCF6128}" type="slidenum">
              <a:rPr lang="en-US" smtClean="0">
                <a:solidFill>
                  <a:prstClr val="black">
                    <a:tint val="75000"/>
                  </a:prstClr>
                </a:solidFill>
                <a:latin typeface="Calibri"/>
              </a:rPr>
              <a:pPr defTabSz="457200" eaLnBrk="1" fontAlgn="auto" hangingPunct="1">
                <a:lnSpc>
                  <a:spcPct val="100000"/>
                </a:lnSpc>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05501227"/>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0"/>
            <a:ext cx="7772400" cy="762000"/>
          </a:xfrm>
          <a:prstGeom prst="rect">
            <a:avLst/>
          </a:prstGeom>
          <a:noFill/>
          <a:ln w="9525">
            <a:noFill/>
            <a:miter lim="800000"/>
            <a:headEnd/>
            <a:tailEnd/>
          </a:ln>
          <a:effectLst>
            <a:outerShdw dist="53882" dir="2700000" algn="ctr" rotWithShape="0">
              <a:srgbClr val="000000">
                <a:alpha val="50000"/>
              </a:srgbClr>
            </a:outerShdw>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952500"/>
            <a:ext cx="7772400" cy="4127500"/>
          </a:xfrm>
          <a:prstGeom prst="rect">
            <a:avLst/>
          </a:prstGeom>
          <a:noFill/>
          <a:ln w="9525">
            <a:noFill/>
            <a:miter lim="800000"/>
            <a:headEnd/>
            <a:tailEnd/>
          </a:ln>
          <a:effectLst>
            <a:outerShdw dist="35921" dir="2700000" algn="ctr" rotWithShape="0">
              <a:srgbClr val="000000"/>
            </a:outerShdw>
          </a:effectLst>
        </p:spPr>
        <p:txBody>
          <a:bodyPr vert="horz" wrap="square" lIns="92075" tIns="46038" rIns="92075" bIns="46038" numCol="1" anchor="t" anchorCtr="0" compatLnSpc="1">
            <a:prstTxWarp prst="textNoShape">
              <a:avLst/>
            </a:prstTxWarp>
          </a:bodyPr>
          <a:lstStyle/>
          <a:p>
            <a:pPr lvl="0"/>
            <a:r>
              <a:rPr lang="en-US" smtClean="0"/>
              <a:t>Line 1</a:t>
            </a:r>
          </a:p>
        </p:txBody>
      </p:sp>
      <p:sp>
        <p:nvSpPr>
          <p:cNvPr id="1028" name="Rectangle 4"/>
          <p:cNvSpPr>
            <a:spLocks noGrp="1" noChangeArrowheads="1"/>
          </p:cNvSpPr>
          <p:nvPr>
            <p:ph type="dt" sz="half" idx="2"/>
          </p:nvPr>
        </p:nvSpPr>
        <p:spPr bwMode="auto">
          <a:xfrm>
            <a:off x="685800" y="5207000"/>
            <a:ext cx="1905000" cy="381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nSpc>
                <a:spcPct val="100000"/>
              </a:lnSpc>
              <a:spcBef>
                <a:spcPct val="0"/>
              </a:spcBef>
              <a:defRPr sz="1400"/>
            </a:lvl1pPr>
          </a:lstStyle>
          <a:p>
            <a:endParaRPr lang="en-US">
              <a:solidFill>
                <a:srgbClr val="FFFFFF"/>
              </a:solidFill>
            </a:endParaRPr>
          </a:p>
        </p:txBody>
      </p:sp>
      <p:sp>
        <p:nvSpPr>
          <p:cNvPr id="1029" name="Rectangle 5"/>
          <p:cNvSpPr>
            <a:spLocks noGrp="1" noChangeArrowheads="1"/>
          </p:cNvSpPr>
          <p:nvPr>
            <p:ph type="ftr" sz="quarter" idx="3"/>
          </p:nvPr>
        </p:nvSpPr>
        <p:spPr bwMode="auto">
          <a:xfrm>
            <a:off x="3124200" y="5207000"/>
            <a:ext cx="2895600" cy="381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a:lnSpc>
                <a:spcPct val="100000"/>
              </a:lnSpc>
              <a:spcBef>
                <a:spcPct val="0"/>
              </a:spcBef>
              <a:defRPr sz="1400"/>
            </a:lvl1pPr>
          </a:lstStyle>
          <a:p>
            <a:r>
              <a:rPr lang="en-US">
                <a:solidFill>
                  <a:srgbClr val="FFFFFF"/>
                </a:solidFill>
              </a:rPr>
              <a:t>University United Methodist  CCLI#</a:t>
            </a:r>
          </a:p>
        </p:txBody>
      </p:sp>
      <p:sp>
        <p:nvSpPr>
          <p:cNvPr id="1030" name="Rectangle 6"/>
          <p:cNvSpPr>
            <a:spLocks noGrp="1" noChangeArrowheads="1"/>
          </p:cNvSpPr>
          <p:nvPr>
            <p:ph type="sldNum" sz="quarter" idx="4"/>
          </p:nvPr>
        </p:nvSpPr>
        <p:spPr bwMode="auto">
          <a:xfrm>
            <a:off x="6553200" y="5207000"/>
            <a:ext cx="1905000" cy="381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a:lnSpc>
                <a:spcPct val="100000"/>
              </a:lnSpc>
              <a:spcBef>
                <a:spcPct val="0"/>
              </a:spcBef>
              <a:defRPr sz="1400"/>
            </a:lvl1pPr>
          </a:lstStyle>
          <a:p>
            <a:fld id="{7969DF24-338F-4E3B-A902-5B2C8FEAA28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78271273"/>
      </p:ext>
    </p:extLst>
  </p:cSld>
  <p:clrMap bg1="dk2" tx1="lt1" bg2="dk1" tx2="lt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ransition/>
  <p:txStyles>
    <p:titleStyle>
      <a:lvl1pPr algn="ctr" rtl="0" eaLnBrk="1" fontAlgn="base" hangingPunct="1">
        <a:spcBef>
          <a:spcPct val="0"/>
        </a:spcBef>
        <a:spcAft>
          <a:spcPct val="0"/>
        </a:spcAft>
        <a:defRPr sz="3600">
          <a:solidFill>
            <a:srgbClr val="FFFF66"/>
          </a:solidFill>
          <a:latin typeface="+mj-lt"/>
          <a:ea typeface="+mj-ea"/>
          <a:cs typeface="+mj-cs"/>
        </a:defRPr>
      </a:lvl1pPr>
      <a:lvl2pPr algn="ctr" rtl="0" eaLnBrk="1" fontAlgn="base" hangingPunct="1">
        <a:spcBef>
          <a:spcPct val="0"/>
        </a:spcBef>
        <a:spcAft>
          <a:spcPct val="0"/>
        </a:spcAft>
        <a:defRPr sz="3600">
          <a:solidFill>
            <a:srgbClr val="FFFF66"/>
          </a:solidFill>
          <a:latin typeface="Dominican Small Caps" pitchFamily="2" charset="0"/>
        </a:defRPr>
      </a:lvl2pPr>
      <a:lvl3pPr algn="ctr" rtl="0" eaLnBrk="1" fontAlgn="base" hangingPunct="1">
        <a:spcBef>
          <a:spcPct val="0"/>
        </a:spcBef>
        <a:spcAft>
          <a:spcPct val="0"/>
        </a:spcAft>
        <a:defRPr sz="3600">
          <a:solidFill>
            <a:srgbClr val="FFFF66"/>
          </a:solidFill>
          <a:latin typeface="Dominican Small Caps" pitchFamily="2" charset="0"/>
        </a:defRPr>
      </a:lvl3pPr>
      <a:lvl4pPr algn="ctr" rtl="0" eaLnBrk="1" fontAlgn="base" hangingPunct="1">
        <a:spcBef>
          <a:spcPct val="0"/>
        </a:spcBef>
        <a:spcAft>
          <a:spcPct val="0"/>
        </a:spcAft>
        <a:defRPr sz="3600">
          <a:solidFill>
            <a:srgbClr val="FFFF66"/>
          </a:solidFill>
          <a:latin typeface="Dominican Small Caps" pitchFamily="2" charset="0"/>
        </a:defRPr>
      </a:lvl4pPr>
      <a:lvl5pPr algn="ctr" rtl="0" eaLnBrk="1" fontAlgn="base" hangingPunct="1">
        <a:spcBef>
          <a:spcPct val="0"/>
        </a:spcBef>
        <a:spcAft>
          <a:spcPct val="0"/>
        </a:spcAft>
        <a:defRPr sz="3600">
          <a:solidFill>
            <a:srgbClr val="FFFF66"/>
          </a:solidFill>
          <a:latin typeface="Dominican Small Caps" pitchFamily="2" charset="0"/>
        </a:defRPr>
      </a:lvl5pPr>
      <a:lvl6pPr marL="457200" algn="ctr" rtl="0" eaLnBrk="1" fontAlgn="base" hangingPunct="1">
        <a:spcBef>
          <a:spcPct val="0"/>
        </a:spcBef>
        <a:spcAft>
          <a:spcPct val="0"/>
        </a:spcAft>
        <a:defRPr sz="3600">
          <a:solidFill>
            <a:srgbClr val="FFFF66"/>
          </a:solidFill>
          <a:latin typeface="Dominican Small Caps" pitchFamily="2" charset="0"/>
        </a:defRPr>
      </a:lvl6pPr>
      <a:lvl7pPr marL="914400" algn="ctr" rtl="0" eaLnBrk="1" fontAlgn="base" hangingPunct="1">
        <a:spcBef>
          <a:spcPct val="0"/>
        </a:spcBef>
        <a:spcAft>
          <a:spcPct val="0"/>
        </a:spcAft>
        <a:defRPr sz="3600">
          <a:solidFill>
            <a:srgbClr val="FFFF66"/>
          </a:solidFill>
          <a:latin typeface="Dominican Small Caps" pitchFamily="2" charset="0"/>
        </a:defRPr>
      </a:lvl7pPr>
      <a:lvl8pPr marL="1371600" algn="ctr" rtl="0" eaLnBrk="1" fontAlgn="base" hangingPunct="1">
        <a:spcBef>
          <a:spcPct val="0"/>
        </a:spcBef>
        <a:spcAft>
          <a:spcPct val="0"/>
        </a:spcAft>
        <a:defRPr sz="3600">
          <a:solidFill>
            <a:srgbClr val="FFFF66"/>
          </a:solidFill>
          <a:latin typeface="Dominican Small Caps" pitchFamily="2" charset="0"/>
        </a:defRPr>
      </a:lvl8pPr>
      <a:lvl9pPr marL="1828800" algn="ctr" rtl="0" eaLnBrk="1" fontAlgn="base" hangingPunct="1">
        <a:spcBef>
          <a:spcPct val="0"/>
        </a:spcBef>
        <a:spcAft>
          <a:spcPct val="0"/>
        </a:spcAft>
        <a:defRPr sz="3600">
          <a:solidFill>
            <a:srgbClr val="FFFF66"/>
          </a:solidFill>
          <a:latin typeface="Dominican Small Caps" pitchFamily="2" charset="0"/>
        </a:defRPr>
      </a:lvl9pPr>
    </p:titleStyle>
    <p:bodyStyle>
      <a:lvl1pPr marL="342900" indent="-342900" algn="ctr" rtl="0" eaLnBrk="1" fontAlgn="base" hangingPunct="1">
        <a:spcBef>
          <a:spcPct val="20000"/>
        </a:spcBef>
        <a:spcAft>
          <a:spcPct val="0"/>
        </a:spcAft>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Times New Roman" pitchFamily="18" charset="0"/>
        </a:defRPr>
      </a:lvl2pPr>
      <a:lvl3pPr marL="1143000" indent="-228600" algn="l" rtl="0" eaLnBrk="1" fontAlgn="base" hangingPunct="1">
        <a:spcBef>
          <a:spcPct val="20000"/>
        </a:spcBef>
        <a:spcAft>
          <a:spcPct val="0"/>
        </a:spcAft>
        <a:buChar char="•"/>
        <a:defRPr sz="2400">
          <a:solidFill>
            <a:schemeClr val="tx1"/>
          </a:solidFill>
          <a:latin typeface="Times New Roman" pitchFamily="18" charset="0"/>
        </a:defRPr>
      </a:lvl3pPr>
      <a:lvl4pPr marL="1600200" indent="-228600" algn="l" rtl="0" eaLnBrk="1" fontAlgn="base" hangingPunct="1">
        <a:spcBef>
          <a:spcPct val="20000"/>
        </a:spcBef>
        <a:spcAft>
          <a:spcPct val="0"/>
        </a:spcAft>
        <a:buChar char="–"/>
        <a:defRPr sz="2000">
          <a:solidFill>
            <a:schemeClr val="tx1"/>
          </a:solidFill>
          <a:latin typeface="Times New Roman" pitchFamily="18" charset="0"/>
        </a:defRPr>
      </a:lvl4pPr>
      <a:lvl5pPr marL="2057400" indent="-228600" algn="l" rtl="0" eaLnBrk="1" fontAlgn="base" hangingPunct="1">
        <a:spcBef>
          <a:spcPct val="20000"/>
        </a:spcBef>
        <a:spcAft>
          <a:spcPct val="0"/>
        </a:spcAft>
        <a:buChar char="»"/>
        <a:defRPr sz="2000">
          <a:solidFill>
            <a:schemeClr val="tx1"/>
          </a:solidFill>
          <a:latin typeface="Times New Roman" pitchFamily="18" charset="0"/>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lnSpc>
                <a:spcPct val="100000"/>
              </a:lnSpc>
              <a:spcBef>
                <a:spcPts val="0"/>
              </a:spcBef>
              <a:spcAft>
                <a:spcPts val="0"/>
              </a:spcAft>
            </a:pPr>
            <a:fld id="{4AE3404C-9078-4E16-BACB-5512A6A36170}" type="datetimeFigureOut">
              <a:rPr lang="en-US" smtClean="0">
                <a:solidFill>
                  <a:prstClr val="white">
                    <a:tint val="75000"/>
                  </a:prstClr>
                </a:solidFill>
                <a:latin typeface="Calibri"/>
              </a:rPr>
              <a:pPr eaLnBrk="1" fontAlgn="auto" hangingPunct="1">
                <a:lnSpc>
                  <a:spcPct val="100000"/>
                </a:lnSpc>
                <a:spcBef>
                  <a:spcPts val="0"/>
                </a:spcBef>
                <a:spcAft>
                  <a:spcPts val="0"/>
                </a:spcAft>
              </a:pPr>
              <a:t>11/21/2015</a:t>
            </a:fld>
            <a:endParaRPr lang="en-US" smtClean="0">
              <a:solidFill>
                <a:prstClr val="white">
                  <a:tint val="75000"/>
                </a:prstClr>
              </a:solidFill>
              <a:latin typeface="Calibri"/>
            </a:endParaRPr>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lnSpc>
                <a:spcPct val="100000"/>
              </a:lnSpc>
              <a:spcBef>
                <a:spcPts val="0"/>
              </a:spcBef>
              <a:spcAft>
                <a:spcPts val="0"/>
              </a:spcAft>
            </a:pPr>
            <a:endParaRPr lang="en-US" smtClean="0">
              <a:solidFill>
                <a:prstClr val="white">
                  <a:tint val="75000"/>
                </a:prstClr>
              </a:solidFill>
              <a:latin typeface="Calibri"/>
            </a:endParaRPr>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lnSpc>
                <a:spcPct val="100000"/>
              </a:lnSpc>
              <a:spcBef>
                <a:spcPts val="0"/>
              </a:spcBef>
              <a:spcAft>
                <a:spcPts val="0"/>
              </a:spcAft>
            </a:pPr>
            <a:fld id="{033E5D60-A9D3-4493-BC27-FCFDF9B6E53D}" type="slidenum">
              <a:rPr lang="en-US" smtClean="0">
                <a:solidFill>
                  <a:prstClr val="white">
                    <a:tint val="75000"/>
                  </a:prstClr>
                </a:solidFill>
                <a:latin typeface="Calibri"/>
              </a:rPr>
              <a:pPr eaLnBrk="1" fontAlgn="auto" hangingPunct="1">
                <a:lnSpc>
                  <a:spcPct val="100000"/>
                </a:lnSpc>
                <a:spcBef>
                  <a:spcPts val="0"/>
                </a:spcBef>
                <a:spcAft>
                  <a:spcPts val="0"/>
                </a:spcAft>
              </a:pPr>
              <a:t>‹#›</a:t>
            </a:fld>
            <a:endParaRPr lang="en-US" smtClean="0">
              <a:solidFill>
                <a:prstClr val="white">
                  <a:tint val="75000"/>
                </a:prstClr>
              </a:solidFill>
              <a:latin typeface="Calibri"/>
            </a:endParaRPr>
          </a:p>
        </p:txBody>
      </p:sp>
    </p:spTree>
    <p:extLst>
      <p:ext uri="{BB962C8B-B14F-4D97-AF65-F5344CB8AC3E}">
        <p14:creationId xmlns:p14="http://schemas.microsoft.com/office/powerpoint/2010/main" val="2036908912"/>
      </p:ext>
    </p:extLst>
  </p:cSld>
  <p:clrMap bg1="dk1" tx1="lt1" bg2="dk2" tx2="lt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0"/>
            <a:ext cx="7772400" cy="952500"/>
          </a:xfrm>
          <a:prstGeom prst="rect">
            <a:avLst/>
          </a:prstGeom>
          <a:noFill/>
          <a:ln>
            <a:noFill/>
          </a:ln>
          <a:effectLst>
            <a:outerShdw dist="53882" dir="2700000" algn="ctr" rotWithShape="0">
              <a:srgbClr val="111111">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841500"/>
            <a:ext cx="7772400" cy="3238500"/>
          </a:xfrm>
          <a:prstGeom prst="rect">
            <a:avLst/>
          </a:prstGeom>
          <a:noFill/>
          <a:ln>
            <a:noFill/>
          </a:ln>
          <a:effectLst>
            <a:outerShdw dist="35921" dir="2700000" algn="ctr" rotWithShape="0">
              <a:srgbClr val="11111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Line 1</a:t>
            </a:r>
          </a:p>
        </p:txBody>
      </p:sp>
      <p:sp>
        <p:nvSpPr>
          <p:cNvPr id="1028" name="Rectangle 4"/>
          <p:cNvSpPr>
            <a:spLocks noGrp="1" noChangeArrowheads="1"/>
          </p:cNvSpPr>
          <p:nvPr>
            <p:ph type="dt" sz="half" idx="2"/>
          </p:nvPr>
        </p:nvSpPr>
        <p:spPr bwMode="auto">
          <a:xfrm>
            <a:off x="685800" y="5207000"/>
            <a:ext cx="1905000" cy="381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nSpc>
                <a:spcPct val="100000"/>
              </a:lnSpc>
              <a:spcBef>
                <a:spcPct val="0"/>
              </a:spcBef>
              <a:defRPr sz="1400">
                <a:latin typeface="Times New Roman" pitchFamily="18" charset="0"/>
              </a:defRPr>
            </a:lvl1pPr>
          </a:lstStyle>
          <a:p>
            <a:pPr>
              <a:defRPr/>
            </a:pPr>
            <a:endParaRPr lang="en-US">
              <a:solidFill>
                <a:srgbClr val="FFFFFF"/>
              </a:solidFill>
            </a:endParaRPr>
          </a:p>
        </p:txBody>
      </p:sp>
      <p:sp>
        <p:nvSpPr>
          <p:cNvPr id="1029" name="Rectangle 5"/>
          <p:cNvSpPr>
            <a:spLocks noGrp="1" noChangeArrowheads="1"/>
          </p:cNvSpPr>
          <p:nvPr>
            <p:ph type="ftr" sz="quarter" idx="3"/>
          </p:nvPr>
        </p:nvSpPr>
        <p:spPr bwMode="auto">
          <a:xfrm>
            <a:off x="3124200" y="5207000"/>
            <a:ext cx="2895600" cy="381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a:lnSpc>
                <a:spcPct val="100000"/>
              </a:lnSpc>
              <a:spcBef>
                <a:spcPct val="0"/>
              </a:spcBef>
              <a:defRPr sz="1400">
                <a:latin typeface="Times New Roman" pitchFamily="18" charset="0"/>
              </a:defRPr>
            </a:lvl1pPr>
          </a:lstStyle>
          <a:p>
            <a:pPr>
              <a:defRPr/>
            </a:pPr>
            <a:endParaRPr lang="en-US">
              <a:solidFill>
                <a:srgbClr val="FFFFFF"/>
              </a:solidFill>
            </a:endParaRPr>
          </a:p>
        </p:txBody>
      </p:sp>
      <p:sp>
        <p:nvSpPr>
          <p:cNvPr id="1030" name="Rectangle 6"/>
          <p:cNvSpPr>
            <a:spLocks noGrp="1" noChangeArrowheads="1"/>
          </p:cNvSpPr>
          <p:nvPr>
            <p:ph type="sldNum" sz="quarter" idx="4"/>
          </p:nvPr>
        </p:nvSpPr>
        <p:spPr bwMode="auto">
          <a:xfrm>
            <a:off x="6553200" y="5207000"/>
            <a:ext cx="1905000" cy="381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a:lnSpc>
                <a:spcPct val="100000"/>
              </a:lnSpc>
              <a:spcBef>
                <a:spcPct val="0"/>
              </a:spcBef>
              <a:defRPr sz="1400">
                <a:latin typeface="Times New Roman" pitchFamily="18" charset="0"/>
              </a:defRPr>
            </a:lvl1pPr>
          </a:lstStyle>
          <a:p>
            <a:pPr>
              <a:defRPr/>
            </a:pPr>
            <a:fld id="{028F7906-9C97-412E-B9D8-A5F6F04AD5F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27041539"/>
      </p:ext>
    </p:extLst>
  </p:cSld>
  <p:clrMap bg1="dk2" tx1="lt1" bg2="dk1" tx2="lt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 id="2147484074" r:id="rId12"/>
  </p:sldLayoutIdLst>
  <p:transition spd="slow"/>
  <p:txStyles>
    <p:titleStyle>
      <a:lvl1pPr algn="ctr" rtl="0" eaLnBrk="0" fontAlgn="base" hangingPunct="0">
        <a:spcBef>
          <a:spcPct val="0"/>
        </a:spcBef>
        <a:spcAft>
          <a:spcPct val="0"/>
        </a:spcAft>
        <a:defRPr sz="3600">
          <a:solidFill>
            <a:srgbClr val="FFFF66"/>
          </a:solidFill>
          <a:latin typeface="+mj-lt"/>
          <a:ea typeface="+mj-ea"/>
          <a:cs typeface="+mj-cs"/>
        </a:defRPr>
      </a:lvl1pPr>
      <a:lvl2pPr algn="ctr" rtl="0" eaLnBrk="0" fontAlgn="base" hangingPunct="0">
        <a:spcBef>
          <a:spcPct val="0"/>
        </a:spcBef>
        <a:spcAft>
          <a:spcPct val="0"/>
        </a:spcAft>
        <a:defRPr sz="3600">
          <a:solidFill>
            <a:srgbClr val="FFFF66"/>
          </a:solidFill>
          <a:latin typeface="Dominican Small Caps" pitchFamily="2" charset="0"/>
        </a:defRPr>
      </a:lvl2pPr>
      <a:lvl3pPr algn="ctr" rtl="0" eaLnBrk="0" fontAlgn="base" hangingPunct="0">
        <a:spcBef>
          <a:spcPct val="0"/>
        </a:spcBef>
        <a:spcAft>
          <a:spcPct val="0"/>
        </a:spcAft>
        <a:defRPr sz="3600">
          <a:solidFill>
            <a:srgbClr val="FFFF66"/>
          </a:solidFill>
          <a:latin typeface="Dominican Small Caps" pitchFamily="2" charset="0"/>
        </a:defRPr>
      </a:lvl3pPr>
      <a:lvl4pPr algn="ctr" rtl="0" eaLnBrk="0" fontAlgn="base" hangingPunct="0">
        <a:spcBef>
          <a:spcPct val="0"/>
        </a:spcBef>
        <a:spcAft>
          <a:spcPct val="0"/>
        </a:spcAft>
        <a:defRPr sz="3600">
          <a:solidFill>
            <a:srgbClr val="FFFF66"/>
          </a:solidFill>
          <a:latin typeface="Dominican Small Caps" pitchFamily="2" charset="0"/>
        </a:defRPr>
      </a:lvl4pPr>
      <a:lvl5pPr algn="ctr" rtl="0" eaLnBrk="0" fontAlgn="base" hangingPunct="0">
        <a:spcBef>
          <a:spcPct val="0"/>
        </a:spcBef>
        <a:spcAft>
          <a:spcPct val="0"/>
        </a:spcAft>
        <a:defRPr sz="3600">
          <a:solidFill>
            <a:srgbClr val="FFFF66"/>
          </a:solidFill>
          <a:latin typeface="Dominican Small Caps" pitchFamily="2" charset="0"/>
        </a:defRPr>
      </a:lvl5pPr>
      <a:lvl6pPr marL="457200" algn="ctr" rtl="0" eaLnBrk="0" fontAlgn="base" hangingPunct="0">
        <a:spcBef>
          <a:spcPct val="0"/>
        </a:spcBef>
        <a:spcAft>
          <a:spcPct val="0"/>
        </a:spcAft>
        <a:defRPr sz="3600">
          <a:solidFill>
            <a:srgbClr val="FFFF66"/>
          </a:solidFill>
          <a:latin typeface="Dominican Small Caps" pitchFamily="2" charset="0"/>
        </a:defRPr>
      </a:lvl6pPr>
      <a:lvl7pPr marL="914400" algn="ctr" rtl="0" eaLnBrk="0" fontAlgn="base" hangingPunct="0">
        <a:spcBef>
          <a:spcPct val="0"/>
        </a:spcBef>
        <a:spcAft>
          <a:spcPct val="0"/>
        </a:spcAft>
        <a:defRPr sz="3600">
          <a:solidFill>
            <a:srgbClr val="FFFF66"/>
          </a:solidFill>
          <a:latin typeface="Dominican Small Caps" pitchFamily="2" charset="0"/>
        </a:defRPr>
      </a:lvl7pPr>
      <a:lvl8pPr marL="1371600" algn="ctr" rtl="0" eaLnBrk="0" fontAlgn="base" hangingPunct="0">
        <a:spcBef>
          <a:spcPct val="0"/>
        </a:spcBef>
        <a:spcAft>
          <a:spcPct val="0"/>
        </a:spcAft>
        <a:defRPr sz="3600">
          <a:solidFill>
            <a:srgbClr val="FFFF66"/>
          </a:solidFill>
          <a:latin typeface="Dominican Small Caps" pitchFamily="2" charset="0"/>
        </a:defRPr>
      </a:lvl8pPr>
      <a:lvl9pPr marL="1828800" algn="ctr" rtl="0" eaLnBrk="0" fontAlgn="base" hangingPunct="0">
        <a:spcBef>
          <a:spcPct val="0"/>
        </a:spcBef>
        <a:spcAft>
          <a:spcPct val="0"/>
        </a:spcAft>
        <a:defRPr sz="3600">
          <a:solidFill>
            <a:srgbClr val="FFFF66"/>
          </a:solidFill>
          <a:latin typeface="Dominican Small Caps" pitchFamily="2" charset="0"/>
        </a:defRPr>
      </a:lvl9pPr>
    </p:titleStyle>
    <p:bodyStyle>
      <a:lvl1pPr marL="342900" indent="-342900" algn="ctr"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3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1.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7.JP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7.JP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7.JP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7.JP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7.JP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7.JPG"/></Relationships>
</file>

<file path=ppt/slides/_rels/slide3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3.xml"/></Relationships>
</file>

<file path=ppt/slides/_rels/slide4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72.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g"/><Relationship Id="rId1" Type="http://schemas.openxmlformats.org/officeDocument/2006/relationships/slideLayout" Target="../slideLayouts/slideLayout73.xml"/><Relationship Id="rId5" Type="http://schemas.openxmlformats.org/officeDocument/2006/relationships/image" Target="../media/image11.jpeg"/><Relationship Id="rId4" Type="http://schemas.openxmlformats.org/officeDocument/2006/relationships/image" Target="../media/image10.jpeg"/></Relationships>
</file>

<file path=ppt/slides/_rels/slide4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g"/><Relationship Id="rId1" Type="http://schemas.openxmlformats.org/officeDocument/2006/relationships/slideLayout" Target="../slideLayouts/slideLayout73.xml"/><Relationship Id="rId4" Type="http://schemas.openxmlformats.org/officeDocument/2006/relationships/image" Target="../media/image13.jpeg"/></Relationships>
</file>

<file path=ppt/slides/_rels/slide4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g"/><Relationship Id="rId1" Type="http://schemas.openxmlformats.org/officeDocument/2006/relationships/slideLayout" Target="../slideLayouts/slideLayout73.xml"/><Relationship Id="rId6" Type="http://schemas.microsoft.com/office/2007/relationships/hdphoto" Target="../media/hdphoto3.wdp"/><Relationship Id="rId5" Type="http://schemas.openxmlformats.org/officeDocument/2006/relationships/image" Target="../media/image15.jpeg"/><Relationship Id="rId4" Type="http://schemas.microsoft.com/office/2007/relationships/hdphoto" Target="../media/hdphoto2.wdp"/></Relationships>
</file>

<file path=ppt/slides/_rels/slide4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g"/><Relationship Id="rId1" Type="http://schemas.openxmlformats.org/officeDocument/2006/relationships/slideLayout" Target="../slideLayouts/slideLayout73.xml"/><Relationship Id="rId6" Type="http://schemas.openxmlformats.org/officeDocument/2006/relationships/image" Target="../media/image18.jpeg"/><Relationship Id="rId5" Type="http://schemas.microsoft.com/office/2007/relationships/hdphoto" Target="../media/hdphoto4.wdp"/><Relationship Id="rId4" Type="http://schemas.openxmlformats.org/officeDocument/2006/relationships/image" Target="../media/image17.jpeg"/></Relationships>
</file>

<file path=ppt/slides/_rels/slide4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g"/><Relationship Id="rId1" Type="http://schemas.openxmlformats.org/officeDocument/2006/relationships/slideLayout" Target="../slideLayouts/slideLayout73.xml"/><Relationship Id="rId5" Type="http://schemas.openxmlformats.org/officeDocument/2006/relationships/image" Target="../media/image21.jpeg"/><Relationship Id="rId4" Type="http://schemas.openxmlformats.org/officeDocument/2006/relationships/image" Target="../media/image20.jpeg"/></Relationships>
</file>

<file path=ppt/slides/_rels/slide48.xml.rels><?xml version="1.0" encoding="UTF-8" standalone="yes"?>
<Relationships xmlns="http://schemas.openxmlformats.org/package/2006/relationships"><Relationship Id="rId3" Type="http://schemas.openxmlformats.org/officeDocument/2006/relationships/image" Target="../media/image22.jpeg"/><Relationship Id="rId7" Type="http://schemas.microsoft.com/office/2007/relationships/hdphoto" Target="../media/hdphoto5.wdp"/><Relationship Id="rId2" Type="http://schemas.openxmlformats.org/officeDocument/2006/relationships/image" Target="../media/image3.jpg"/><Relationship Id="rId1" Type="http://schemas.openxmlformats.org/officeDocument/2006/relationships/slideLayout" Target="../slideLayouts/slideLayout73.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4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jpg"/><Relationship Id="rId1" Type="http://schemas.openxmlformats.org/officeDocument/2006/relationships/slideLayout" Target="../slideLayouts/slideLayout7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jpg"/><Relationship Id="rId1" Type="http://schemas.openxmlformats.org/officeDocument/2006/relationships/slideLayout" Target="../slideLayouts/slideLayout73.xml"/><Relationship Id="rId4" Type="http://schemas.openxmlformats.org/officeDocument/2006/relationships/image" Target="../media/image28.jpeg"/></Relationships>
</file>

<file path=ppt/slides/_rels/slide5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3.jpg"/><Relationship Id="rId1" Type="http://schemas.openxmlformats.org/officeDocument/2006/relationships/slideLayout" Target="../slideLayouts/slideLayout73.xml"/></Relationships>
</file>

<file path=ppt/slides/_rels/slide5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jpg"/><Relationship Id="rId1" Type="http://schemas.openxmlformats.org/officeDocument/2006/relationships/slideLayout" Target="../slideLayouts/slideLayout73.xml"/><Relationship Id="rId5" Type="http://schemas.openxmlformats.org/officeDocument/2006/relationships/image" Target="../media/image32.jpeg"/><Relationship Id="rId4" Type="http://schemas.openxmlformats.org/officeDocument/2006/relationships/image" Target="../media/image31.jpeg"/></Relationships>
</file>

<file path=ppt/slides/_rels/slide5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jpg"/><Relationship Id="rId1" Type="http://schemas.openxmlformats.org/officeDocument/2006/relationships/slideLayout" Target="../slideLayouts/slideLayout73.xml"/><Relationship Id="rId4" Type="http://schemas.openxmlformats.org/officeDocument/2006/relationships/image" Target="../media/image34.jpg"/></Relationships>
</file>

<file path=ppt/slides/_rels/slide5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8.xml"/><Relationship Id="rId1" Type="http://schemas.openxmlformats.org/officeDocument/2006/relationships/slideLayout" Target="../slideLayouts/slideLayout84.xml"/></Relationships>
</file>

<file path=ppt/slides/_rels/slide5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9.xml"/><Relationship Id="rId1" Type="http://schemas.openxmlformats.org/officeDocument/2006/relationships/slideLayout" Target="../slideLayouts/slideLayout84.xml"/></Relationships>
</file>

<file path=ppt/slides/_rels/slide5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0.xml"/><Relationship Id="rId1" Type="http://schemas.openxmlformats.org/officeDocument/2006/relationships/slideLayout" Target="../slideLayouts/slideLayout84.xml"/></Relationships>
</file>

<file path=ppt/slides/_rels/slide5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1.xml"/><Relationship Id="rId1" Type="http://schemas.openxmlformats.org/officeDocument/2006/relationships/slideLayout" Target="../slideLayouts/slideLayout84.xml"/></Relationships>
</file>

<file path=ppt/slides/_rels/slide5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2.xml"/><Relationship Id="rId1" Type="http://schemas.openxmlformats.org/officeDocument/2006/relationships/slideLayout" Target="../slideLayouts/slideLayout8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6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3.xml"/><Relationship Id="rId1" Type="http://schemas.openxmlformats.org/officeDocument/2006/relationships/slideLayout" Target="../slideLayouts/slideLayout84.xml"/></Relationships>
</file>

<file path=ppt/slides/_rels/slide6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4.xml"/><Relationship Id="rId1" Type="http://schemas.openxmlformats.org/officeDocument/2006/relationships/slideLayout" Target="../slideLayouts/slideLayout84.xml"/></Relationships>
</file>

<file path=ppt/slides/_rels/slide6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5.xml"/><Relationship Id="rId1" Type="http://schemas.openxmlformats.org/officeDocument/2006/relationships/slideLayout" Target="../slideLayouts/slideLayout84.xml"/></Relationships>
</file>

<file path=ppt/slides/_rels/slide6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6.xml"/><Relationship Id="rId1" Type="http://schemas.openxmlformats.org/officeDocument/2006/relationships/slideLayout" Target="../slideLayouts/slideLayout84.xml"/></Relationships>
</file>

<file path=ppt/slides/_rels/slide6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7.xml"/><Relationship Id="rId1" Type="http://schemas.openxmlformats.org/officeDocument/2006/relationships/slideLayout" Target="../slideLayouts/slideLayout84.xml"/></Relationships>
</file>

<file path=ppt/slides/_rels/slide6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8.xml"/><Relationship Id="rId1" Type="http://schemas.openxmlformats.org/officeDocument/2006/relationships/slideLayout" Target="../slideLayouts/slideLayout84.xml"/></Relationships>
</file>

<file path=ppt/slides/_rels/slide6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9.xml"/><Relationship Id="rId1" Type="http://schemas.openxmlformats.org/officeDocument/2006/relationships/slideLayout" Target="../slideLayouts/slideLayout84.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36.jpe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36.jpe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36.jpe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36.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8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9.xml"/><Relationship Id="rId1" Type="http://schemas.openxmlformats.org/officeDocument/2006/relationships/tags" Target="../tags/tag1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32"/>
            </a:gs>
            <a:gs pos="100000">
              <a:srgbClr val="000014">
                <a:alpha val="96863"/>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3108354" y="1636746"/>
            <a:ext cx="5349875" cy="535531"/>
          </a:xfrm>
          <a:prstGeom prst="rect">
            <a:avLst/>
          </a:prstGeom>
          <a:noFill/>
          <a:ln w="9525">
            <a:noFill/>
            <a:miter lim="800000"/>
            <a:headEnd type="none" w="sm" len="sm"/>
            <a:tailEnd type="none" w="sm" len="sm"/>
          </a:ln>
        </p:spPr>
        <p:txBody>
          <a:bodyPr lIns="91440" tIns="45720" rIns="91440" bIns="45720">
            <a:spAutoFit/>
          </a:bodyPr>
          <a:lstStyle/>
          <a:p>
            <a:endParaRPr lang="en-US" sz="3200">
              <a:solidFill>
                <a:srgbClr val="FFFFFF"/>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333" y="1219200"/>
            <a:ext cx="7411357" cy="3276600"/>
          </a:xfrm>
          <a:prstGeom prst="rect">
            <a:avLst/>
          </a:prstGeom>
        </p:spPr>
      </p:pic>
    </p:spTree>
    <p:custDataLst>
      <p:tags r:id="rId1"/>
    </p:custDataLst>
    <p:extLst>
      <p:ext uri="{BB962C8B-B14F-4D97-AF65-F5344CB8AC3E}">
        <p14:creationId xmlns:p14="http://schemas.microsoft.com/office/powerpoint/2010/main" val="64410951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38402" name="Rectangle 2"/>
          <p:cNvSpPr>
            <a:spLocks noGrp="1" noChangeArrowheads="1"/>
          </p:cNvSpPr>
          <p:nvPr>
            <p:ph idx="1"/>
          </p:nvPr>
        </p:nvSpPr>
        <p:spPr>
          <a:xfrm>
            <a:off x="381000" y="571500"/>
            <a:ext cx="8534400" cy="4178300"/>
          </a:xfrm>
        </p:spPr>
        <p:txBody>
          <a:bodyPr/>
          <a:lstStyle/>
          <a:p>
            <a:r>
              <a:rPr lang="en-US" altLang="en-US" sz="5000" smtClean="0"/>
              <a:t>You count it strange, </a:t>
            </a:r>
          </a:p>
          <a:p>
            <a:r>
              <a:rPr lang="en-US" altLang="en-US" sz="5000" smtClean="0"/>
              <a:t>so once did I</a:t>
            </a:r>
          </a:p>
          <a:p>
            <a:r>
              <a:rPr lang="en-US" altLang="en-US" sz="5000" smtClean="0"/>
              <a:t>Before I knew my Savior</a:t>
            </a:r>
          </a:p>
        </p:txBody>
      </p:sp>
    </p:spTree>
    <p:extLst>
      <p:ext uri="{BB962C8B-B14F-4D97-AF65-F5344CB8AC3E}">
        <p14:creationId xmlns:p14="http://schemas.microsoft.com/office/powerpoint/2010/main" val="86574475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39426" name="Rectangle 2"/>
          <p:cNvSpPr>
            <a:spLocks noGrp="1" noChangeArrowheads="1"/>
          </p:cNvSpPr>
          <p:nvPr>
            <p:ph idx="1"/>
          </p:nvPr>
        </p:nvSpPr>
        <p:spPr>
          <a:xfrm>
            <a:off x="228600" y="342900"/>
            <a:ext cx="8686800" cy="4102100"/>
          </a:xfrm>
        </p:spPr>
        <p:txBody>
          <a:bodyPr/>
          <a:lstStyle/>
          <a:p>
            <a:r>
              <a:rPr lang="en-US" altLang="en-US" sz="4500" smtClean="0"/>
              <a:t>My Savior loves, My Savior lives</a:t>
            </a:r>
          </a:p>
          <a:p>
            <a:r>
              <a:rPr lang="en-US" altLang="en-US" sz="4500" smtClean="0"/>
              <a:t>My Savior’s always there for me</a:t>
            </a:r>
          </a:p>
          <a:p>
            <a:r>
              <a:rPr lang="en-US" altLang="en-US" sz="4500" smtClean="0"/>
              <a:t>My God: He was</a:t>
            </a:r>
          </a:p>
          <a:p>
            <a:r>
              <a:rPr lang="en-US" altLang="en-US" sz="4500" smtClean="0"/>
              <a:t>My God: He is</a:t>
            </a:r>
          </a:p>
          <a:p>
            <a:r>
              <a:rPr lang="en-US" altLang="en-US" sz="4500" smtClean="0"/>
              <a:t>My God is always gonna be</a:t>
            </a:r>
          </a:p>
        </p:txBody>
      </p:sp>
    </p:spTree>
    <p:extLst>
      <p:ext uri="{BB962C8B-B14F-4D97-AF65-F5344CB8AC3E}">
        <p14:creationId xmlns:p14="http://schemas.microsoft.com/office/powerpoint/2010/main" val="338920207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500610" name="Rectangle 2"/>
          <p:cNvSpPr>
            <a:spLocks noGrp="1" noChangeArrowheads="1"/>
          </p:cNvSpPr>
          <p:nvPr>
            <p:ph type="title"/>
          </p:nvPr>
        </p:nvSpPr>
        <p:spPr/>
        <p:txBody>
          <a:bodyPr/>
          <a:lstStyle/>
          <a:p>
            <a:r>
              <a:rPr lang="en-US" altLang="en-US" dirty="0" smtClean="0"/>
              <a:t>You Never Let Go</a:t>
            </a:r>
          </a:p>
        </p:txBody>
      </p:sp>
      <p:sp>
        <p:nvSpPr>
          <p:cNvPr id="2500611" name="Rectangle 3"/>
          <p:cNvSpPr>
            <a:spLocks noGrp="1" noChangeArrowheads="1"/>
          </p:cNvSpPr>
          <p:nvPr>
            <p:ph idx="1"/>
          </p:nvPr>
        </p:nvSpPr>
        <p:spPr>
          <a:xfrm>
            <a:off x="457200" y="1143000"/>
            <a:ext cx="8001000" cy="2940050"/>
          </a:xfrm>
        </p:spPr>
        <p:txBody>
          <a:bodyPr/>
          <a:lstStyle/>
          <a:p>
            <a:r>
              <a:rPr lang="en-US" altLang="en-US" sz="4800" smtClean="0"/>
              <a:t>Even though I walk </a:t>
            </a:r>
          </a:p>
          <a:p>
            <a:r>
              <a:rPr lang="en-US" altLang="en-US" sz="4800" smtClean="0"/>
              <a:t>through the valley </a:t>
            </a:r>
          </a:p>
          <a:p>
            <a:r>
              <a:rPr lang="en-US" altLang="en-US" sz="4800" smtClean="0"/>
              <a:t>of the shadow of death, Your perfect love </a:t>
            </a:r>
          </a:p>
          <a:p>
            <a:r>
              <a:rPr lang="en-US" altLang="en-US" sz="4800" smtClean="0"/>
              <a:t>is casting out fear.</a:t>
            </a:r>
          </a:p>
        </p:txBody>
      </p:sp>
    </p:spTree>
    <p:extLst>
      <p:ext uri="{BB962C8B-B14F-4D97-AF65-F5344CB8AC3E}">
        <p14:creationId xmlns:p14="http://schemas.microsoft.com/office/powerpoint/2010/main" val="2318532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501634" name="Rectangle 3"/>
          <p:cNvSpPr>
            <a:spLocks noGrp="1" noChangeArrowheads="1"/>
          </p:cNvSpPr>
          <p:nvPr>
            <p:ph idx="1"/>
          </p:nvPr>
        </p:nvSpPr>
        <p:spPr>
          <a:xfrm>
            <a:off x="228600" y="647700"/>
            <a:ext cx="8763000" cy="3130550"/>
          </a:xfrm>
        </p:spPr>
        <p:txBody>
          <a:bodyPr/>
          <a:lstStyle/>
          <a:p>
            <a:r>
              <a:rPr lang="en-US" altLang="en-US" sz="4800" smtClean="0"/>
              <a:t>And even when I’m caught </a:t>
            </a:r>
          </a:p>
          <a:p>
            <a:r>
              <a:rPr lang="en-US" altLang="en-US" sz="4800" smtClean="0"/>
              <a:t>in the middle </a:t>
            </a:r>
          </a:p>
          <a:p>
            <a:r>
              <a:rPr lang="en-US" altLang="en-US" sz="4800" smtClean="0"/>
              <a:t>of the storms of this life, </a:t>
            </a:r>
          </a:p>
          <a:p>
            <a:r>
              <a:rPr lang="en-US" altLang="en-US" sz="4800" smtClean="0"/>
              <a:t>I won’t turn back, </a:t>
            </a:r>
          </a:p>
          <a:p>
            <a:r>
              <a:rPr lang="en-US" altLang="en-US" sz="4800" smtClean="0"/>
              <a:t>I know You are near. </a:t>
            </a:r>
          </a:p>
        </p:txBody>
      </p:sp>
    </p:spTree>
    <p:extLst>
      <p:ext uri="{BB962C8B-B14F-4D97-AF65-F5344CB8AC3E}">
        <p14:creationId xmlns:p14="http://schemas.microsoft.com/office/powerpoint/2010/main" val="386185969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502658" name="Rectangle 3"/>
          <p:cNvSpPr>
            <a:spLocks noGrp="1" noChangeArrowheads="1"/>
          </p:cNvSpPr>
          <p:nvPr>
            <p:ph idx="1"/>
          </p:nvPr>
        </p:nvSpPr>
        <p:spPr>
          <a:xfrm>
            <a:off x="228600" y="647700"/>
            <a:ext cx="8763000" cy="3130550"/>
          </a:xfrm>
        </p:spPr>
        <p:txBody>
          <a:bodyPr/>
          <a:lstStyle/>
          <a:p>
            <a:r>
              <a:rPr lang="en-US" altLang="en-US" sz="4800" smtClean="0"/>
              <a:t>And I will fear no evil, </a:t>
            </a:r>
          </a:p>
          <a:p>
            <a:r>
              <a:rPr lang="en-US" altLang="en-US" sz="4800" smtClean="0"/>
              <a:t>For my God is with me.</a:t>
            </a:r>
          </a:p>
          <a:p>
            <a:r>
              <a:rPr lang="en-US" altLang="en-US" sz="4800" smtClean="0"/>
              <a:t> And if my God is with me,</a:t>
            </a:r>
          </a:p>
          <a:p>
            <a:r>
              <a:rPr lang="en-US" altLang="en-US" sz="4800" smtClean="0"/>
              <a:t>Whom then shall I fear?</a:t>
            </a:r>
          </a:p>
          <a:p>
            <a:r>
              <a:rPr lang="en-US" altLang="en-US" sz="4800" smtClean="0"/>
              <a:t>Whom then shall I fear?</a:t>
            </a:r>
          </a:p>
        </p:txBody>
      </p:sp>
    </p:spTree>
    <p:extLst>
      <p:ext uri="{BB962C8B-B14F-4D97-AF65-F5344CB8AC3E}">
        <p14:creationId xmlns:p14="http://schemas.microsoft.com/office/powerpoint/2010/main" val="147524134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503682" name="Rectangle 3"/>
          <p:cNvSpPr>
            <a:spLocks noGrp="1" noChangeArrowheads="1"/>
          </p:cNvSpPr>
          <p:nvPr>
            <p:ph idx="1"/>
          </p:nvPr>
        </p:nvSpPr>
        <p:spPr>
          <a:xfrm>
            <a:off x="228600" y="647700"/>
            <a:ext cx="8763000" cy="3130550"/>
          </a:xfrm>
        </p:spPr>
        <p:txBody>
          <a:bodyPr/>
          <a:lstStyle/>
          <a:p>
            <a:r>
              <a:rPr lang="en-US" altLang="en-US" sz="4800" smtClean="0"/>
              <a:t>Oh no, You never let go,</a:t>
            </a:r>
          </a:p>
          <a:p>
            <a:r>
              <a:rPr lang="en-US" altLang="en-US" sz="4800" smtClean="0"/>
              <a:t>Through the calm </a:t>
            </a:r>
          </a:p>
          <a:p>
            <a:r>
              <a:rPr lang="en-US" altLang="en-US" sz="4800" smtClean="0"/>
              <a:t>and through the storm</a:t>
            </a:r>
          </a:p>
          <a:p>
            <a:r>
              <a:rPr lang="en-US" altLang="en-US" sz="4800" smtClean="0"/>
              <a:t>Oh no, You never let go, </a:t>
            </a:r>
          </a:p>
          <a:p>
            <a:r>
              <a:rPr lang="en-US" altLang="en-US" sz="4800" smtClean="0"/>
              <a:t>In every high and every low</a:t>
            </a:r>
          </a:p>
        </p:txBody>
      </p:sp>
    </p:spTree>
    <p:extLst>
      <p:ext uri="{BB962C8B-B14F-4D97-AF65-F5344CB8AC3E}">
        <p14:creationId xmlns:p14="http://schemas.microsoft.com/office/powerpoint/2010/main" val="310348328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504706" name="Rectangle 3"/>
          <p:cNvSpPr>
            <a:spLocks noGrp="1" noChangeArrowheads="1"/>
          </p:cNvSpPr>
          <p:nvPr>
            <p:ph idx="1"/>
          </p:nvPr>
        </p:nvSpPr>
        <p:spPr>
          <a:xfrm>
            <a:off x="152400" y="1181100"/>
            <a:ext cx="8763000" cy="3130550"/>
          </a:xfrm>
        </p:spPr>
        <p:txBody>
          <a:bodyPr/>
          <a:lstStyle/>
          <a:p>
            <a:r>
              <a:rPr lang="en-US" altLang="en-US" sz="4800" smtClean="0"/>
              <a:t>O no, You never let go</a:t>
            </a:r>
          </a:p>
          <a:p>
            <a:r>
              <a:rPr lang="en-US" altLang="en-US" sz="4800" smtClean="0"/>
              <a:t>Lord, </a:t>
            </a:r>
          </a:p>
          <a:p>
            <a:r>
              <a:rPr lang="en-US" altLang="en-US" sz="4800" smtClean="0"/>
              <a:t>You never let go of me.</a:t>
            </a:r>
          </a:p>
        </p:txBody>
      </p:sp>
    </p:spTree>
    <p:extLst>
      <p:ext uri="{BB962C8B-B14F-4D97-AF65-F5344CB8AC3E}">
        <p14:creationId xmlns:p14="http://schemas.microsoft.com/office/powerpoint/2010/main" val="103820469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xfrm>
            <a:off x="685800" y="254000"/>
            <a:ext cx="7772400" cy="952500"/>
          </a:xfrm>
        </p:spPr>
        <p:txBody>
          <a:bodyPr/>
          <a:lstStyle/>
          <a:p>
            <a:r>
              <a:rPr lang="en-US" altLang="en-US" sz="3200" dirty="0" smtClean="0"/>
              <a:t>Opening Prayer</a:t>
            </a:r>
          </a:p>
        </p:txBody>
      </p:sp>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2654785557"/>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505730" name="Rectangle 3"/>
          <p:cNvSpPr>
            <a:spLocks noGrp="1" noChangeArrowheads="1"/>
          </p:cNvSpPr>
          <p:nvPr>
            <p:ph idx="1"/>
          </p:nvPr>
        </p:nvSpPr>
        <p:spPr>
          <a:xfrm>
            <a:off x="152400" y="647700"/>
            <a:ext cx="8763000" cy="3130550"/>
          </a:xfrm>
        </p:spPr>
        <p:txBody>
          <a:bodyPr/>
          <a:lstStyle/>
          <a:p>
            <a:r>
              <a:rPr lang="en-US" altLang="en-US" sz="4800" smtClean="0"/>
              <a:t>And I can see a light</a:t>
            </a:r>
          </a:p>
          <a:p>
            <a:r>
              <a:rPr lang="en-US" altLang="en-US" sz="4800" smtClean="0"/>
              <a:t>that is coming </a:t>
            </a:r>
          </a:p>
          <a:p>
            <a:r>
              <a:rPr lang="en-US" altLang="en-US" sz="4800" smtClean="0"/>
              <a:t>for the heart that holds on</a:t>
            </a:r>
          </a:p>
          <a:p>
            <a:r>
              <a:rPr lang="en-US" altLang="en-US" sz="4800" smtClean="0"/>
              <a:t>A glorious light </a:t>
            </a:r>
          </a:p>
          <a:p>
            <a:r>
              <a:rPr lang="en-US" altLang="en-US" sz="4800" smtClean="0"/>
              <a:t>beyond all compare.</a:t>
            </a:r>
          </a:p>
        </p:txBody>
      </p:sp>
    </p:spTree>
    <p:extLst>
      <p:ext uri="{BB962C8B-B14F-4D97-AF65-F5344CB8AC3E}">
        <p14:creationId xmlns:p14="http://schemas.microsoft.com/office/powerpoint/2010/main" val="210921844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506754" name="Rectangle 3"/>
          <p:cNvSpPr>
            <a:spLocks noGrp="1" noChangeArrowheads="1"/>
          </p:cNvSpPr>
          <p:nvPr>
            <p:ph idx="1"/>
          </p:nvPr>
        </p:nvSpPr>
        <p:spPr>
          <a:xfrm>
            <a:off x="152400" y="647700"/>
            <a:ext cx="8763000" cy="3130550"/>
          </a:xfrm>
        </p:spPr>
        <p:txBody>
          <a:bodyPr/>
          <a:lstStyle/>
          <a:p>
            <a:r>
              <a:rPr lang="en-US" altLang="en-US" sz="4800" smtClean="0"/>
              <a:t>And there will be an end </a:t>
            </a:r>
          </a:p>
          <a:p>
            <a:r>
              <a:rPr lang="en-US" altLang="en-US" sz="4800" smtClean="0"/>
              <a:t>to these troubles, </a:t>
            </a:r>
          </a:p>
          <a:p>
            <a:r>
              <a:rPr lang="en-US" altLang="en-US" sz="4800" smtClean="0"/>
              <a:t>but until that day comes,</a:t>
            </a:r>
          </a:p>
          <a:p>
            <a:r>
              <a:rPr lang="en-US" altLang="en-US" sz="4800" smtClean="0"/>
              <a:t>We’ll live to know </a:t>
            </a:r>
          </a:p>
          <a:p>
            <a:r>
              <a:rPr lang="en-US" altLang="en-US" sz="4800" smtClean="0"/>
              <a:t>You’re here on the earth.</a:t>
            </a:r>
          </a:p>
        </p:txBody>
      </p:sp>
    </p:spTree>
    <p:extLst>
      <p:ext uri="{BB962C8B-B14F-4D97-AF65-F5344CB8AC3E}">
        <p14:creationId xmlns:p14="http://schemas.microsoft.com/office/powerpoint/2010/main" val="397393217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30210" name="Rectangle 2"/>
          <p:cNvSpPr>
            <a:spLocks noGrp="1" noChangeArrowheads="1"/>
          </p:cNvSpPr>
          <p:nvPr>
            <p:ph type="title"/>
          </p:nvPr>
        </p:nvSpPr>
        <p:spPr>
          <a:xfrm>
            <a:off x="685800" y="190500"/>
            <a:ext cx="7772400" cy="382588"/>
          </a:xfrm>
        </p:spPr>
        <p:txBody>
          <a:bodyPr/>
          <a:lstStyle/>
          <a:p>
            <a:r>
              <a:rPr lang="en-US" altLang="en-US" smtClean="0"/>
              <a:t>My Savior My God</a:t>
            </a:r>
          </a:p>
        </p:txBody>
      </p:sp>
      <p:sp>
        <p:nvSpPr>
          <p:cNvPr id="1630211" name="Rectangle 3"/>
          <p:cNvSpPr>
            <a:spLocks noGrp="1" noChangeArrowheads="1"/>
          </p:cNvSpPr>
          <p:nvPr>
            <p:ph idx="1"/>
          </p:nvPr>
        </p:nvSpPr>
        <p:spPr>
          <a:xfrm>
            <a:off x="457200" y="1206500"/>
            <a:ext cx="7924800" cy="3238500"/>
          </a:xfrm>
        </p:spPr>
        <p:txBody>
          <a:bodyPr/>
          <a:lstStyle/>
          <a:p>
            <a:r>
              <a:rPr lang="en-US" altLang="en-US" sz="4500" smtClean="0"/>
              <a:t>I am not skilled to understand</a:t>
            </a:r>
          </a:p>
          <a:p>
            <a:r>
              <a:rPr lang="en-US" altLang="en-US" sz="4500" smtClean="0"/>
              <a:t>What God has willed, </a:t>
            </a:r>
          </a:p>
          <a:p>
            <a:r>
              <a:rPr lang="en-US" altLang="en-US" sz="4500" smtClean="0"/>
              <a:t>what God has planned</a:t>
            </a:r>
          </a:p>
          <a:p>
            <a:r>
              <a:rPr lang="en-US" altLang="en-US" sz="4500" smtClean="0"/>
              <a:t>I only know at His right hand</a:t>
            </a:r>
          </a:p>
          <a:p>
            <a:r>
              <a:rPr lang="en-US" altLang="en-US" sz="4500" smtClean="0"/>
              <a:t>Stands one who is my Savior</a:t>
            </a:r>
          </a:p>
        </p:txBody>
      </p:sp>
    </p:spTree>
    <p:extLst>
      <p:ext uri="{BB962C8B-B14F-4D97-AF65-F5344CB8AC3E}">
        <p14:creationId xmlns:p14="http://schemas.microsoft.com/office/powerpoint/2010/main" val="298870381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507778" name="Rectangle 3"/>
          <p:cNvSpPr>
            <a:spLocks noGrp="1" noChangeArrowheads="1"/>
          </p:cNvSpPr>
          <p:nvPr>
            <p:ph idx="1"/>
          </p:nvPr>
        </p:nvSpPr>
        <p:spPr>
          <a:xfrm>
            <a:off x="228600" y="647700"/>
            <a:ext cx="8763000" cy="3130550"/>
          </a:xfrm>
        </p:spPr>
        <p:txBody>
          <a:bodyPr/>
          <a:lstStyle/>
          <a:p>
            <a:r>
              <a:rPr lang="en-US" altLang="en-US" sz="4800" smtClean="0"/>
              <a:t>And I will fear no evil, </a:t>
            </a:r>
          </a:p>
          <a:p>
            <a:r>
              <a:rPr lang="en-US" altLang="en-US" sz="4800" smtClean="0"/>
              <a:t>For my God is with me.</a:t>
            </a:r>
          </a:p>
          <a:p>
            <a:r>
              <a:rPr lang="en-US" altLang="en-US" sz="4800" smtClean="0"/>
              <a:t> And if my God is with me,</a:t>
            </a:r>
          </a:p>
          <a:p>
            <a:r>
              <a:rPr lang="en-US" altLang="en-US" sz="4800" smtClean="0"/>
              <a:t>Whom then shall I fear?</a:t>
            </a:r>
          </a:p>
          <a:p>
            <a:r>
              <a:rPr lang="en-US" altLang="en-US" sz="4800" smtClean="0"/>
              <a:t>Whom then shall I fear?</a:t>
            </a:r>
          </a:p>
        </p:txBody>
      </p:sp>
    </p:spTree>
    <p:extLst>
      <p:ext uri="{BB962C8B-B14F-4D97-AF65-F5344CB8AC3E}">
        <p14:creationId xmlns:p14="http://schemas.microsoft.com/office/powerpoint/2010/main" val="326201619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508802" name="Rectangle 3"/>
          <p:cNvSpPr>
            <a:spLocks noGrp="1" noChangeArrowheads="1"/>
          </p:cNvSpPr>
          <p:nvPr>
            <p:ph idx="1"/>
          </p:nvPr>
        </p:nvSpPr>
        <p:spPr>
          <a:xfrm>
            <a:off x="228600" y="647700"/>
            <a:ext cx="8763000" cy="3130550"/>
          </a:xfrm>
        </p:spPr>
        <p:txBody>
          <a:bodyPr/>
          <a:lstStyle/>
          <a:p>
            <a:r>
              <a:rPr lang="en-US" altLang="en-US" sz="4800" smtClean="0"/>
              <a:t>Oh no, You never let go,</a:t>
            </a:r>
          </a:p>
          <a:p>
            <a:r>
              <a:rPr lang="en-US" altLang="en-US" sz="4800" smtClean="0"/>
              <a:t>Through the calm </a:t>
            </a:r>
          </a:p>
          <a:p>
            <a:r>
              <a:rPr lang="en-US" altLang="en-US" sz="4800" smtClean="0"/>
              <a:t>and through the storm</a:t>
            </a:r>
          </a:p>
          <a:p>
            <a:r>
              <a:rPr lang="en-US" altLang="en-US" sz="4800" smtClean="0"/>
              <a:t>Oh no, You never let go, </a:t>
            </a:r>
          </a:p>
          <a:p>
            <a:r>
              <a:rPr lang="en-US" altLang="en-US" sz="4800" smtClean="0"/>
              <a:t>In every high and every low</a:t>
            </a:r>
          </a:p>
        </p:txBody>
      </p:sp>
    </p:spTree>
    <p:extLst>
      <p:ext uri="{BB962C8B-B14F-4D97-AF65-F5344CB8AC3E}">
        <p14:creationId xmlns:p14="http://schemas.microsoft.com/office/powerpoint/2010/main" val="375173527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509826" name="Rectangle 3"/>
          <p:cNvSpPr>
            <a:spLocks noGrp="1" noChangeArrowheads="1"/>
          </p:cNvSpPr>
          <p:nvPr>
            <p:ph idx="1"/>
          </p:nvPr>
        </p:nvSpPr>
        <p:spPr>
          <a:xfrm>
            <a:off x="152400" y="1181100"/>
            <a:ext cx="8763000" cy="3130550"/>
          </a:xfrm>
        </p:spPr>
        <p:txBody>
          <a:bodyPr/>
          <a:lstStyle/>
          <a:p>
            <a:r>
              <a:rPr lang="en-US" altLang="en-US" sz="4800" smtClean="0"/>
              <a:t>O no, You never let go</a:t>
            </a:r>
          </a:p>
          <a:p>
            <a:r>
              <a:rPr lang="en-US" altLang="en-US" sz="4800" smtClean="0"/>
              <a:t>Lord, </a:t>
            </a:r>
          </a:p>
          <a:p>
            <a:r>
              <a:rPr lang="en-US" altLang="en-US" sz="4800" smtClean="0"/>
              <a:t>You never let go of me.</a:t>
            </a:r>
          </a:p>
        </p:txBody>
      </p:sp>
    </p:spTree>
    <p:extLst>
      <p:ext uri="{BB962C8B-B14F-4D97-AF65-F5344CB8AC3E}">
        <p14:creationId xmlns:p14="http://schemas.microsoft.com/office/powerpoint/2010/main" val="55827097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510850" name="Rectangle 3"/>
          <p:cNvSpPr>
            <a:spLocks noGrp="1" noChangeArrowheads="1"/>
          </p:cNvSpPr>
          <p:nvPr>
            <p:ph idx="1"/>
          </p:nvPr>
        </p:nvSpPr>
        <p:spPr>
          <a:xfrm>
            <a:off x="152400" y="647700"/>
            <a:ext cx="8763000" cy="3130550"/>
          </a:xfrm>
        </p:spPr>
        <p:txBody>
          <a:bodyPr/>
          <a:lstStyle/>
          <a:p>
            <a:r>
              <a:rPr lang="en-US" altLang="en-US" sz="4800" smtClean="0"/>
              <a:t>Yes, I can see a light</a:t>
            </a:r>
          </a:p>
          <a:p>
            <a:r>
              <a:rPr lang="en-US" altLang="en-US" sz="4800" smtClean="0"/>
              <a:t>that is coming </a:t>
            </a:r>
          </a:p>
          <a:p>
            <a:r>
              <a:rPr lang="en-US" altLang="en-US" sz="4800" smtClean="0"/>
              <a:t>for the heart that holds on</a:t>
            </a:r>
          </a:p>
        </p:txBody>
      </p:sp>
    </p:spTree>
    <p:extLst>
      <p:ext uri="{BB962C8B-B14F-4D97-AF65-F5344CB8AC3E}">
        <p14:creationId xmlns:p14="http://schemas.microsoft.com/office/powerpoint/2010/main" val="6919838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511874" name="Rectangle 3"/>
          <p:cNvSpPr>
            <a:spLocks noGrp="1" noChangeArrowheads="1"/>
          </p:cNvSpPr>
          <p:nvPr>
            <p:ph idx="1"/>
          </p:nvPr>
        </p:nvSpPr>
        <p:spPr>
          <a:xfrm>
            <a:off x="152400" y="647700"/>
            <a:ext cx="8763000" cy="3130550"/>
          </a:xfrm>
        </p:spPr>
        <p:txBody>
          <a:bodyPr/>
          <a:lstStyle/>
          <a:p>
            <a:r>
              <a:rPr lang="en-US" altLang="en-US" sz="4800" smtClean="0"/>
              <a:t>And there will be an end </a:t>
            </a:r>
          </a:p>
          <a:p>
            <a:r>
              <a:rPr lang="en-US" altLang="en-US" sz="4800" smtClean="0"/>
              <a:t>to these troubles, </a:t>
            </a:r>
          </a:p>
          <a:p>
            <a:r>
              <a:rPr lang="en-US" altLang="en-US" sz="4800" smtClean="0"/>
              <a:t>but until that day comes,</a:t>
            </a:r>
          </a:p>
          <a:p>
            <a:r>
              <a:rPr lang="en-US" altLang="en-US" sz="4800" smtClean="0"/>
              <a:t>Still I will praise You,</a:t>
            </a:r>
          </a:p>
          <a:p>
            <a:r>
              <a:rPr lang="en-US" altLang="en-US" sz="4800" smtClean="0"/>
              <a:t>Still I will praise You.</a:t>
            </a:r>
          </a:p>
        </p:txBody>
      </p:sp>
    </p:spTree>
    <p:extLst>
      <p:ext uri="{BB962C8B-B14F-4D97-AF65-F5344CB8AC3E}">
        <p14:creationId xmlns:p14="http://schemas.microsoft.com/office/powerpoint/2010/main" val="58008619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512898" name="Rectangle 3"/>
          <p:cNvSpPr>
            <a:spLocks noGrp="1" noChangeArrowheads="1"/>
          </p:cNvSpPr>
          <p:nvPr>
            <p:ph idx="1"/>
          </p:nvPr>
        </p:nvSpPr>
        <p:spPr>
          <a:xfrm>
            <a:off x="152400" y="647700"/>
            <a:ext cx="8763000" cy="3130550"/>
          </a:xfrm>
        </p:spPr>
        <p:txBody>
          <a:bodyPr/>
          <a:lstStyle/>
          <a:p>
            <a:r>
              <a:rPr lang="en-US" altLang="en-US" sz="4800" smtClean="0"/>
              <a:t>Yes, I can see a light</a:t>
            </a:r>
          </a:p>
          <a:p>
            <a:r>
              <a:rPr lang="en-US" altLang="en-US" sz="4800" smtClean="0"/>
              <a:t>that is coming </a:t>
            </a:r>
          </a:p>
          <a:p>
            <a:r>
              <a:rPr lang="en-US" altLang="en-US" sz="4800" smtClean="0"/>
              <a:t>for the heart that holds on</a:t>
            </a:r>
          </a:p>
        </p:txBody>
      </p:sp>
    </p:spTree>
    <p:extLst>
      <p:ext uri="{BB962C8B-B14F-4D97-AF65-F5344CB8AC3E}">
        <p14:creationId xmlns:p14="http://schemas.microsoft.com/office/powerpoint/2010/main" val="117763748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513922" name="Rectangle 3"/>
          <p:cNvSpPr>
            <a:spLocks noGrp="1" noChangeArrowheads="1"/>
          </p:cNvSpPr>
          <p:nvPr>
            <p:ph idx="1"/>
          </p:nvPr>
        </p:nvSpPr>
        <p:spPr>
          <a:xfrm>
            <a:off x="152400" y="647700"/>
            <a:ext cx="8763000" cy="3130550"/>
          </a:xfrm>
        </p:spPr>
        <p:txBody>
          <a:bodyPr/>
          <a:lstStyle/>
          <a:p>
            <a:r>
              <a:rPr lang="en-US" altLang="en-US" sz="4800" smtClean="0"/>
              <a:t>And there will be an end </a:t>
            </a:r>
          </a:p>
          <a:p>
            <a:r>
              <a:rPr lang="en-US" altLang="en-US" sz="4800" smtClean="0"/>
              <a:t>to these troubles, </a:t>
            </a:r>
          </a:p>
          <a:p>
            <a:r>
              <a:rPr lang="en-US" altLang="en-US" sz="4800" smtClean="0"/>
              <a:t>but until that day comes,</a:t>
            </a:r>
          </a:p>
          <a:p>
            <a:r>
              <a:rPr lang="en-US" altLang="en-US" sz="4800" smtClean="0"/>
              <a:t>Still I will praise You,</a:t>
            </a:r>
          </a:p>
          <a:p>
            <a:r>
              <a:rPr lang="en-US" altLang="en-US" sz="4800" smtClean="0"/>
              <a:t>Still I will praise You.</a:t>
            </a:r>
          </a:p>
        </p:txBody>
      </p:sp>
    </p:spTree>
    <p:extLst>
      <p:ext uri="{BB962C8B-B14F-4D97-AF65-F5344CB8AC3E}">
        <p14:creationId xmlns:p14="http://schemas.microsoft.com/office/powerpoint/2010/main" val="316679305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514946" name="Rectangle 3"/>
          <p:cNvSpPr>
            <a:spLocks noGrp="1" noChangeArrowheads="1"/>
          </p:cNvSpPr>
          <p:nvPr>
            <p:ph idx="1"/>
          </p:nvPr>
        </p:nvSpPr>
        <p:spPr>
          <a:xfrm>
            <a:off x="228600" y="647700"/>
            <a:ext cx="8763000" cy="3130550"/>
          </a:xfrm>
        </p:spPr>
        <p:txBody>
          <a:bodyPr/>
          <a:lstStyle/>
          <a:p>
            <a:r>
              <a:rPr lang="en-US" altLang="en-US" sz="4800" smtClean="0"/>
              <a:t>Oh no, You never let go,</a:t>
            </a:r>
          </a:p>
          <a:p>
            <a:r>
              <a:rPr lang="en-US" altLang="en-US" sz="4800" smtClean="0"/>
              <a:t>Through the calm </a:t>
            </a:r>
          </a:p>
          <a:p>
            <a:r>
              <a:rPr lang="en-US" altLang="en-US" sz="4800" smtClean="0"/>
              <a:t>and through the storm</a:t>
            </a:r>
          </a:p>
          <a:p>
            <a:r>
              <a:rPr lang="en-US" altLang="en-US" sz="4800" smtClean="0"/>
              <a:t>Oh no, You never let go, </a:t>
            </a:r>
          </a:p>
          <a:p>
            <a:r>
              <a:rPr lang="en-US" altLang="en-US" sz="4800" smtClean="0"/>
              <a:t>In every high and every low</a:t>
            </a:r>
          </a:p>
        </p:txBody>
      </p:sp>
    </p:spTree>
    <p:extLst>
      <p:ext uri="{BB962C8B-B14F-4D97-AF65-F5344CB8AC3E}">
        <p14:creationId xmlns:p14="http://schemas.microsoft.com/office/powerpoint/2010/main" val="2884231356"/>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515970" name="Rectangle 3"/>
          <p:cNvSpPr>
            <a:spLocks noGrp="1" noChangeArrowheads="1"/>
          </p:cNvSpPr>
          <p:nvPr>
            <p:ph idx="1"/>
          </p:nvPr>
        </p:nvSpPr>
        <p:spPr>
          <a:xfrm>
            <a:off x="152400" y="1181100"/>
            <a:ext cx="8763000" cy="3130550"/>
          </a:xfrm>
        </p:spPr>
        <p:txBody>
          <a:bodyPr/>
          <a:lstStyle/>
          <a:p>
            <a:r>
              <a:rPr lang="en-US" altLang="en-US" sz="4800" smtClean="0"/>
              <a:t>O no, You never let go</a:t>
            </a:r>
          </a:p>
          <a:p>
            <a:r>
              <a:rPr lang="en-US" altLang="en-US" sz="4800" smtClean="0"/>
              <a:t>Lord, </a:t>
            </a:r>
          </a:p>
          <a:p>
            <a:r>
              <a:rPr lang="en-US" altLang="en-US" sz="4800" smtClean="0"/>
              <a:t>You never let go of me.</a:t>
            </a:r>
          </a:p>
        </p:txBody>
      </p:sp>
    </p:spTree>
    <p:extLst>
      <p:ext uri="{BB962C8B-B14F-4D97-AF65-F5344CB8AC3E}">
        <p14:creationId xmlns:p14="http://schemas.microsoft.com/office/powerpoint/2010/main" val="58013764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409090" name="Rectangle 2"/>
          <p:cNvSpPr>
            <a:spLocks noGrp="1" noChangeArrowheads="1"/>
          </p:cNvSpPr>
          <p:nvPr>
            <p:ph type="title"/>
          </p:nvPr>
        </p:nvSpPr>
        <p:spPr>
          <a:xfrm>
            <a:off x="685800" y="-38100"/>
            <a:ext cx="7772400" cy="762000"/>
          </a:xfrm>
        </p:spPr>
        <p:txBody>
          <a:bodyPr/>
          <a:lstStyle/>
          <a:p>
            <a:r>
              <a:rPr lang="en-US" dirty="0"/>
              <a:t>Passing the Peace of Christ </a:t>
            </a:r>
            <a:endParaRPr lang="en-US" sz="2800" dirty="0"/>
          </a:p>
        </p:txBody>
      </p:sp>
      <p:sp>
        <p:nvSpPr>
          <p:cNvPr id="8409092" name="Freeform 4"/>
          <p:cNvSpPr>
            <a:spLocks/>
          </p:cNvSpPr>
          <p:nvPr/>
        </p:nvSpPr>
        <p:spPr bwMode="auto">
          <a:xfrm>
            <a:off x="6191250" y="3001699"/>
            <a:ext cx="26988" cy="1323"/>
          </a:xfrm>
          <a:custGeom>
            <a:avLst/>
            <a:gdLst/>
            <a:ahLst/>
            <a:cxnLst>
              <a:cxn ang="0">
                <a:pos x="0" y="0"/>
              </a:cxn>
              <a:cxn ang="0">
                <a:pos x="32" y="0"/>
              </a:cxn>
              <a:cxn ang="0">
                <a:pos x="0" y="0"/>
              </a:cxn>
            </a:cxnLst>
            <a:rect l="0" t="0" r="r" b="b"/>
            <a:pathLst>
              <a:path w="32">
                <a:moveTo>
                  <a:pt x="0" y="0"/>
                </a:moveTo>
                <a:lnTo>
                  <a:pt x="32" y="0"/>
                </a:lnTo>
                <a:lnTo>
                  <a:pt x="0" y="0"/>
                </a:lnTo>
                <a:close/>
              </a:path>
            </a:pathLst>
          </a:custGeom>
          <a:solidFill>
            <a:srgbClr val="FFFFFF"/>
          </a:solidFill>
          <a:ln w="9525">
            <a:noFill/>
            <a:round/>
            <a:headEnd/>
            <a:tailEnd/>
          </a:ln>
        </p:spPr>
        <p:txBody>
          <a:bodyPr/>
          <a:lstStyle/>
          <a:p>
            <a:endParaRPr lang="en-US"/>
          </a:p>
        </p:txBody>
      </p:sp>
      <p:sp>
        <p:nvSpPr>
          <p:cNvPr id="8409093" name="Freeform 5"/>
          <p:cNvSpPr>
            <a:spLocks/>
          </p:cNvSpPr>
          <p:nvPr/>
        </p:nvSpPr>
        <p:spPr bwMode="auto">
          <a:xfrm>
            <a:off x="2376505" y="3294064"/>
            <a:ext cx="26987" cy="1323"/>
          </a:xfrm>
          <a:custGeom>
            <a:avLst/>
            <a:gdLst/>
            <a:ahLst/>
            <a:cxnLst>
              <a:cxn ang="0">
                <a:pos x="0" y="0"/>
              </a:cxn>
              <a:cxn ang="0">
                <a:pos x="32" y="0"/>
              </a:cxn>
              <a:cxn ang="0">
                <a:pos x="0" y="0"/>
              </a:cxn>
            </a:cxnLst>
            <a:rect l="0" t="0" r="r" b="b"/>
            <a:pathLst>
              <a:path w="32">
                <a:moveTo>
                  <a:pt x="0" y="0"/>
                </a:moveTo>
                <a:lnTo>
                  <a:pt x="32" y="0"/>
                </a:lnTo>
                <a:lnTo>
                  <a:pt x="0" y="0"/>
                </a:lnTo>
                <a:close/>
              </a:path>
            </a:pathLst>
          </a:custGeom>
          <a:solidFill>
            <a:srgbClr val="FFFFFF"/>
          </a:solidFill>
          <a:ln w="9525">
            <a:noFill/>
            <a:round/>
            <a:headEnd/>
            <a:tailEnd/>
          </a:ln>
        </p:spPr>
        <p:txBody>
          <a:bodyPr/>
          <a:lstStyle/>
          <a:p>
            <a:endParaRPr lang="en-US"/>
          </a:p>
        </p:txBody>
      </p:sp>
      <p:sp>
        <p:nvSpPr>
          <p:cNvPr id="8409094" name="Rectangle 6"/>
          <p:cNvSpPr>
            <a:spLocks noGrp="1" noChangeArrowheads="1"/>
          </p:cNvSpPr>
          <p:nvPr>
            <p:ph type="body" sz="half" idx="1"/>
          </p:nvPr>
        </p:nvSpPr>
        <p:spPr/>
        <p:txBody>
          <a:bodyPr/>
          <a:lstStyle/>
          <a:p>
            <a:pPr marL="0" indent="0"/>
            <a:endParaRPr lang="en-US" sz="2800"/>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31234" name="Rectangle 3"/>
          <p:cNvSpPr>
            <a:spLocks noGrp="1" noChangeArrowheads="1"/>
          </p:cNvSpPr>
          <p:nvPr>
            <p:ph idx="1"/>
          </p:nvPr>
        </p:nvSpPr>
        <p:spPr>
          <a:xfrm>
            <a:off x="304800" y="647700"/>
            <a:ext cx="8686800" cy="4178300"/>
          </a:xfrm>
        </p:spPr>
        <p:txBody>
          <a:bodyPr/>
          <a:lstStyle/>
          <a:p>
            <a:r>
              <a:rPr lang="en-US" altLang="en-US" sz="4500" smtClean="0"/>
              <a:t>I take Him at His word and deed</a:t>
            </a:r>
          </a:p>
          <a:p>
            <a:r>
              <a:rPr lang="en-US" altLang="en-US" sz="4500" smtClean="0"/>
              <a:t>Christ died to save me; </a:t>
            </a:r>
          </a:p>
          <a:p>
            <a:r>
              <a:rPr lang="en-US" altLang="en-US" sz="4500" smtClean="0"/>
              <a:t>this I read</a:t>
            </a:r>
          </a:p>
          <a:p>
            <a:r>
              <a:rPr lang="en-US" altLang="en-US" sz="4500" smtClean="0"/>
              <a:t>And in my heart I find a need</a:t>
            </a:r>
          </a:p>
          <a:p>
            <a:r>
              <a:rPr lang="en-US" altLang="en-US" sz="4500" smtClean="0"/>
              <a:t>Of Him to be my savior </a:t>
            </a:r>
          </a:p>
        </p:txBody>
      </p:sp>
    </p:spTree>
    <p:extLst>
      <p:ext uri="{BB962C8B-B14F-4D97-AF65-F5344CB8AC3E}">
        <p14:creationId xmlns:p14="http://schemas.microsoft.com/office/powerpoint/2010/main" val="151361252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727554" name="Rectangle 2"/>
          <p:cNvSpPr>
            <a:spLocks noGrp="1" noChangeArrowheads="1"/>
          </p:cNvSpPr>
          <p:nvPr>
            <p:ph type="title"/>
          </p:nvPr>
        </p:nvSpPr>
        <p:spPr>
          <a:xfrm>
            <a:off x="685800" y="190500"/>
            <a:ext cx="7772400" cy="762000"/>
          </a:xfrm>
        </p:spPr>
        <p:txBody>
          <a:bodyPr/>
          <a:lstStyle/>
          <a:p>
            <a:r>
              <a:rPr lang="en-US" dirty="0"/>
              <a:t>Welcome! </a:t>
            </a:r>
            <a:endParaRPr lang="en-US" sz="2800" dirty="0"/>
          </a:p>
        </p:txBody>
      </p:sp>
      <p:sp>
        <p:nvSpPr>
          <p:cNvPr id="8727555" name="Rectangle 3"/>
          <p:cNvSpPr>
            <a:spLocks noGrp="1" noChangeArrowheads="1"/>
          </p:cNvSpPr>
          <p:nvPr>
            <p:ph type="body" sz="half" idx="1"/>
          </p:nvPr>
        </p:nvSpPr>
        <p:spPr>
          <a:xfrm>
            <a:off x="685800" y="1409700"/>
            <a:ext cx="7772400" cy="3721100"/>
          </a:xfrm>
        </p:spPr>
        <p:txBody>
          <a:bodyPr/>
          <a:lstStyle/>
          <a:p>
            <a:pPr marL="0" indent="0" algn="l">
              <a:lnSpc>
                <a:spcPct val="90000"/>
              </a:lnSpc>
            </a:pPr>
            <a:r>
              <a:rPr lang="en-US" sz="2800" b="1" dirty="0"/>
              <a:t>We’re glad you’re here.</a:t>
            </a:r>
          </a:p>
          <a:p>
            <a:pPr marL="0" indent="0" algn="l">
              <a:lnSpc>
                <a:spcPct val="90000"/>
              </a:lnSpc>
            </a:pPr>
            <a:endParaRPr lang="en-US" sz="2800" b="1" dirty="0">
              <a:solidFill>
                <a:srgbClr val="FFFF00"/>
              </a:solidFill>
            </a:endParaRPr>
          </a:p>
          <a:p>
            <a:pPr marL="0" indent="0" algn="l">
              <a:lnSpc>
                <a:spcPts val="3600"/>
              </a:lnSpc>
              <a:spcBef>
                <a:spcPts val="0"/>
              </a:spcBef>
            </a:pPr>
            <a:r>
              <a:rPr lang="en-US" sz="3300" b="1" dirty="0"/>
              <a:t>Please fill out the registration pads </a:t>
            </a:r>
            <a:r>
              <a:rPr lang="en-US" sz="3300" b="1" dirty="0" smtClean="0"/>
              <a:t>and pass </a:t>
            </a:r>
            <a:r>
              <a:rPr lang="en-US" sz="3300" b="1" dirty="0"/>
              <a:t>them to the center aisle. </a:t>
            </a:r>
            <a:endParaRPr lang="en-US" sz="2800" b="1" dirty="0">
              <a:solidFill>
                <a:srgbClr val="FFFF66"/>
              </a:solidFill>
            </a:endParaRPr>
          </a:p>
          <a:p>
            <a:pPr marL="0" indent="0" algn="l">
              <a:lnSpc>
                <a:spcPct val="90000"/>
              </a:lnSpc>
            </a:pPr>
            <a:r>
              <a:rPr lang="en-US" sz="2800" b="1" dirty="0"/>
              <a:t>			</a:t>
            </a:r>
            <a:endParaRPr lang="en-US" sz="2800" b="1" dirty="0">
              <a:solidFill>
                <a:srgbClr val="FFFF00"/>
              </a:solidFill>
            </a:endParaRPr>
          </a:p>
          <a:p>
            <a:pPr marL="0" indent="0" algn="l">
              <a:lnSpc>
                <a:spcPct val="90000"/>
              </a:lnSpc>
            </a:pPr>
            <a:endParaRPr lang="en-US" sz="2800" b="1" dirty="0"/>
          </a:p>
        </p:txBody>
      </p:sp>
      <p:sp>
        <p:nvSpPr>
          <p:cNvPr id="8727556" name="Freeform 4"/>
          <p:cNvSpPr>
            <a:spLocks/>
          </p:cNvSpPr>
          <p:nvPr/>
        </p:nvSpPr>
        <p:spPr bwMode="auto">
          <a:xfrm>
            <a:off x="6191250" y="3001699"/>
            <a:ext cx="26988" cy="1323"/>
          </a:xfrm>
          <a:custGeom>
            <a:avLst/>
            <a:gdLst/>
            <a:ahLst/>
            <a:cxnLst>
              <a:cxn ang="0">
                <a:pos x="0" y="0"/>
              </a:cxn>
              <a:cxn ang="0">
                <a:pos x="32" y="0"/>
              </a:cxn>
              <a:cxn ang="0">
                <a:pos x="0" y="0"/>
              </a:cxn>
            </a:cxnLst>
            <a:rect l="0" t="0" r="r" b="b"/>
            <a:pathLst>
              <a:path w="32">
                <a:moveTo>
                  <a:pt x="0" y="0"/>
                </a:moveTo>
                <a:lnTo>
                  <a:pt x="32" y="0"/>
                </a:lnTo>
                <a:lnTo>
                  <a:pt x="0" y="0"/>
                </a:lnTo>
                <a:close/>
              </a:path>
            </a:pathLst>
          </a:custGeom>
          <a:solidFill>
            <a:srgbClr val="FFFFFF"/>
          </a:solidFill>
          <a:ln w="9525">
            <a:noFill/>
            <a:round/>
            <a:headEnd/>
            <a:tailEnd/>
          </a:ln>
        </p:spPr>
        <p:txBody>
          <a:bodyPr/>
          <a:lstStyle/>
          <a:p>
            <a:endParaRPr lang="en-US">
              <a:solidFill>
                <a:srgbClr val="FFFFFF"/>
              </a:solidFill>
            </a:endParaRPr>
          </a:p>
        </p:txBody>
      </p:sp>
      <p:sp>
        <p:nvSpPr>
          <p:cNvPr id="8727557" name="Freeform 5"/>
          <p:cNvSpPr>
            <a:spLocks/>
          </p:cNvSpPr>
          <p:nvPr/>
        </p:nvSpPr>
        <p:spPr bwMode="auto">
          <a:xfrm>
            <a:off x="2376503" y="3294064"/>
            <a:ext cx="26987" cy="1323"/>
          </a:xfrm>
          <a:custGeom>
            <a:avLst/>
            <a:gdLst/>
            <a:ahLst/>
            <a:cxnLst>
              <a:cxn ang="0">
                <a:pos x="0" y="0"/>
              </a:cxn>
              <a:cxn ang="0">
                <a:pos x="32" y="0"/>
              </a:cxn>
              <a:cxn ang="0">
                <a:pos x="0" y="0"/>
              </a:cxn>
            </a:cxnLst>
            <a:rect l="0" t="0" r="r" b="b"/>
            <a:pathLst>
              <a:path w="32">
                <a:moveTo>
                  <a:pt x="0" y="0"/>
                </a:moveTo>
                <a:lnTo>
                  <a:pt x="32" y="0"/>
                </a:lnTo>
                <a:lnTo>
                  <a:pt x="0" y="0"/>
                </a:lnTo>
                <a:close/>
              </a:path>
            </a:pathLst>
          </a:custGeom>
          <a:solidFill>
            <a:srgbClr val="FFFFFF"/>
          </a:solidFill>
          <a:ln w="9525">
            <a:noFill/>
            <a:round/>
            <a:headEnd/>
            <a:tailEnd/>
          </a:ln>
        </p:spPr>
        <p:txBody>
          <a:bodyPr/>
          <a:lstStyle/>
          <a:p>
            <a:endParaRPr lang="en-US">
              <a:solidFill>
                <a:srgbClr val="FFFFFF"/>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14300"/>
            <a:ext cx="9296400" cy="6361393"/>
          </a:xfrm>
          <a:prstGeom prst="rect">
            <a:avLst/>
          </a:prstGeom>
        </p:spPr>
      </p:pic>
    </p:spTree>
    <p:extLst>
      <p:ext uri="{BB962C8B-B14F-4D97-AF65-F5344CB8AC3E}">
        <p14:creationId xmlns:p14="http://schemas.microsoft.com/office/powerpoint/2010/main" val="91381091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Grp="1" noChangeAspect="1" noChangeArrowheads="1"/>
          </p:cNvPicPr>
          <p:nvPr>
            <p:ph sz="half" idx="2"/>
          </p:nvPr>
        </p:nvPicPr>
        <p:blipFill>
          <a:blip r:embed="rId2" cstate="print">
            <a:clrChange>
              <a:clrFrom>
                <a:srgbClr val="478905"/>
              </a:clrFrom>
              <a:clrTo>
                <a:srgbClr val="478905">
                  <a:alpha val="0"/>
                </a:srgbClr>
              </a:clrTo>
            </a:clrChange>
          </a:blip>
          <a:srcRect/>
          <a:stretch>
            <a:fillRect/>
          </a:stretch>
        </p:blipFill>
        <p:spPr>
          <a:xfrm>
            <a:off x="457200" y="266700"/>
            <a:ext cx="8117840" cy="5073650"/>
          </a:xfrm>
        </p:spPr>
      </p:pic>
    </p:spTree>
    <p:extLst>
      <p:ext uri="{BB962C8B-B14F-4D97-AF65-F5344CB8AC3E}">
        <p14:creationId xmlns:p14="http://schemas.microsoft.com/office/powerpoint/2010/main" val="198597580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4">
            <a:lum/>
          </a:blip>
          <a:srcRect/>
          <a:stretch>
            <a:fillRect t="-10000" b="-10000"/>
          </a:stretch>
        </a:blipFill>
        <a:effectLst/>
      </p:bgPr>
    </p:bg>
    <p:spTree>
      <p:nvGrpSpPr>
        <p:cNvPr id="1" name=""/>
        <p:cNvGrpSpPr/>
        <p:nvPr/>
      </p:nvGrpSpPr>
      <p:grpSpPr>
        <a:xfrm>
          <a:off x="0" y="0"/>
          <a:ext cx="0" cy="0"/>
          <a:chOff x="0" y="0"/>
          <a:chExt cx="0" cy="0"/>
        </a:xfrm>
      </p:grpSpPr>
      <p:sp>
        <p:nvSpPr>
          <p:cNvPr id="8552450" name="Rectangle 2"/>
          <p:cNvSpPr>
            <a:spLocks noGrp="1" noChangeArrowheads="1"/>
          </p:cNvSpPr>
          <p:nvPr>
            <p:ph type="title"/>
          </p:nvPr>
        </p:nvSpPr>
        <p:spPr>
          <a:xfrm>
            <a:off x="533400" y="-38100"/>
            <a:ext cx="7772400" cy="762000"/>
          </a:xfrm>
          <a:noFill/>
          <a:ln/>
        </p:spPr>
        <p:txBody>
          <a:bodyPr/>
          <a:lstStyle/>
          <a:p>
            <a:r>
              <a:rPr lang="en-US" dirty="0"/>
              <a:t>Matthew 6: 25-33</a:t>
            </a:r>
            <a:endParaRPr lang="en-US" dirty="0"/>
          </a:p>
        </p:txBody>
      </p:sp>
      <p:sp>
        <p:nvSpPr>
          <p:cNvPr id="8552451" name="Rectangle 3"/>
          <p:cNvSpPr>
            <a:spLocks noGrp="1" noChangeArrowheads="1"/>
          </p:cNvSpPr>
          <p:nvPr>
            <p:ph type="body" idx="1"/>
          </p:nvPr>
        </p:nvSpPr>
        <p:spPr>
          <a:xfrm>
            <a:off x="228600" y="800100"/>
            <a:ext cx="8229600" cy="4495800"/>
          </a:xfrm>
          <a:noFill/>
          <a:ln/>
        </p:spPr>
        <p:txBody>
          <a:bodyPr/>
          <a:lstStyle/>
          <a:p>
            <a:pPr algn="l"/>
            <a:r>
              <a:rPr lang="en-US" sz="4400" baseline="30000" dirty="0" smtClean="0"/>
              <a:t>	25</a:t>
            </a:r>
            <a:r>
              <a:rPr lang="en-US" sz="4400" dirty="0" smtClean="0"/>
              <a:t>“Therefore </a:t>
            </a:r>
            <a:r>
              <a:rPr lang="en-US" sz="4400" dirty="0"/>
              <a:t>I tell you, do not worry about your life, what you will eat or what you will drink, or about your body, what you will wear. Is not life more than food, and the body more than </a:t>
            </a:r>
            <a:r>
              <a:rPr lang="en-US" sz="4400" dirty="0" smtClean="0"/>
              <a:t>clothing?</a:t>
            </a:r>
            <a:endParaRPr lang="en-US" sz="4400" dirty="0"/>
          </a:p>
        </p:txBody>
      </p:sp>
    </p:spTree>
    <p:custDataLst>
      <p:tags r:id="rId1"/>
    </p:custDataLst>
    <p:extLst>
      <p:ext uri="{BB962C8B-B14F-4D97-AF65-F5344CB8AC3E}">
        <p14:creationId xmlns:p14="http://schemas.microsoft.com/office/powerpoint/2010/main" val="4052446616"/>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4">
            <a:lum/>
          </a:blip>
          <a:srcRect/>
          <a:stretch>
            <a:fillRect t="-10000" b="-10000"/>
          </a:stretch>
        </a:blipFill>
        <a:effectLst/>
      </p:bgPr>
    </p:bg>
    <p:spTree>
      <p:nvGrpSpPr>
        <p:cNvPr id="1" name=""/>
        <p:cNvGrpSpPr/>
        <p:nvPr/>
      </p:nvGrpSpPr>
      <p:grpSpPr>
        <a:xfrm>
          <a:off x="0" y="0"/>
          <a:ext cx="0" cy="0"/>
          <a:chOff x="0" y="0"/>
          <a:chExt cx="0" cy="0"/>
        </a:xfrm>
      </p:grpSpPr>
      <p:sp>
        <p:nvSpPr>
          <p:cNvPr id="8552451" name="Rectangle 3"/>
          <p:cNvSpPr>
            <a:spLocks noGrp="1" noChangeArrowheads="1"/>
          </p:cNvSpPr>
          <p:nvPr>
            <p:ph type="body" idx="1"/>
          </p:nvPr>
        </p:nvSpPr>
        <p:spPr>
          <a:xfrm>
            <a:off x="228600" y="342900"/>
            <a:ext cx="8458200" cy="4953000"/>
          </a:xfrm>
          <a:noFill/>
          <a:ln/>
        </p:spPr>
        <p:txBody>
          <a:bodyPr/>
          <a:lstStyle/>
          <a:p>
            <a:pPr algn="l"/>
            <a:r>
              <a:rPr lang="en-US" sz="4400" baseline="30000" dirty="0" smtClean="0"/>
              <a:t>	26</a:t>
            </a:r>
            <a:r>
              <a:rPr lang="en-US" sz="4400" dirty="0" smtClean="0"/>
              <a:t>Look </a:t>
            </a:r>
            <a:r>
              <a:rPr lang="en-US" sz="4400" dirty="0"/>
              <a:t>at the birds of the air; they neither sow nor reap nor gather into barns, and yet your heavenly Father feeds them. Are you not of more value than </a:t>
            </a:r>
            <a:r>
              <a:rPr lang="en-US" sz="4400" dirty="0" smtClean="0"/>
              <a:t>they?</a:t>
            </a:r>
            <a:endParaRPr lang="en-US" sz="4400" dirty="0"/>
          </a:p>
        </p:txBody>
      </p:sp>
    </p:spTree>
    <p:custDataLst>
      <p:tags r:id="rId1"/>
    </p:custDataLst>
    <p:extLst>
      <p:ext uri="{BB962C8B-B14F-4D97-AF65-F5344CB8AC3E}">
        <p14:creationId xmlns:p14="http://schemas.microsoft.com/office/powerpoint/2010/main" val="18902086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4">
            <a:lum/>
          </a:blip>
          <a:srcRect/>
          <a:stretch>
            <a:fillRect t="-10000" b="-10000"/>
          </a:stretch>
        </a:blipFill>
        <a:effectLst/>
      </p:bgPr>
    </p:bg>
    <p:spTree>
      <p:nvGrpSpPr>
        <p:cNvPr id="1" name=""/>
        <p:cNvGrpSpPr/>
        <p:nvPr/>
      </p:nvGrpSpPr>
      <p:grpSpPr>
        <a:xfrm>
          <a:off x="0" y="0"/>
          <a:ext cx="0" cy="0"/>
          <a:chOff x="0" y="0"/>
          <a:chExt cx="0" cy="0"/>
        </a:xfrm>
      </p:grpSpPr>
      <p:sp>
        <p:nvSpPr>
          <p:cNvPr id="8552451" name="Rectangle 3"/>
          <p:cNvSpPr>
            <a:spLocks noGrp="1" noChangeArrowheads="1"/>
          </p:cNvSpPr>
          <p:nvPr>
            <p:ph type="body" idx="1"/>
          </p:nvPr>
        </p:nvSpPr>
        <p:spPr>
          <a:xfrm>
            <a:off x="228600" y="342900"/>
            <a:ext cx="8458200" cy="4953000"/>
          </a:xfrm>
          <a:noFill/>
          <a:ln/>
        </p:spPr>
        <p:txBody>
          <a:bodyPr/>
          <a:lstStyle/>
          <a:p>
            <a:pPr algn="l"/>
            <a:r>
              <a:rPr lang="en-US" sz="4400" baseline="30000" dirty="0" smtClean="0"/>
              <a:t>	27</a:t>
            </a:r>
            <a:r>
              <a:rPr lang="en-US" sz="4400" dirty="0" smtClean="0"/>
              <a:t>And </a:t>
            </a:r>
            <a:r>
              <a:rPr lang="en-US" sz="4400" dirty="0"/>
              <a:t>can any of you by worrying add a single hour to your span of life? </a:t>
            </a:r>
            <a:r>
              <a:rPr lang="en-US" sz="4400" baseline="30000" dirty="0"/>
              <a:t>28</a:t>
            </a:r>
            <a:r>
              <a:rPr lang="en-US" sz="4400" dirty="0"/>
              <a:t>And why do you worry about clothing? Consider the lilies of the field, how they </a:t>
            </a:r>
            <a:r>
              <a:rPr lang="en-US" sz="4400" dirty="0" smtClean="0"/>
              <a:t>grow;</a:t>
            </a:r>
            <a:endParaRPr lang="en-US" sz="4400" dirty="0"/>
          </a:p>
        </p:txBody>
      </p:sp>
    </p:spTree>
    <p:custDataLst>
      <p:tags r:id="rId1"/>
    </p:custDataLst>
    <p:extLst>
      <p:ext uri="{BB962C8B-B14F-4D97-AF65-F5344CB8AC3E}">
        <p14:creationId xmlns:p14="http://schemas.microsoft.com/office/powerpoint/2010/main" val="3502490796"/>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4">
            <a:lum/>
          </a:blip>
          <a:srcRect/>
          <a:stretch>
            <a:fillRect t="-10000" b="-10000"/>
          </a:stretch>
        </a:blipFill>
        <a:effectLst/>
      </p:bgPr>
    </p:bg>
    <p:spTree>
      <p:nvGrpSpPr>
        <p:cNvPr id="1" name=""/>
        <p:cNvGrpSpPr/>
        <p:nvPr/>
      </p:nvGrpSpPr>
      <p:grpSpPr>
        <a:xfrm>
          <a:off x="0" y="0"/>
          <a:ext cx="0" cy="0"/>
          <a:chOff x="0" y="0"/>
          <a:chExt cx="0" cy="0"/>
        </a:xfrm>
      </p:grpSpPr>
      <p:sp>
        <p:nvSpPr>
          <p:cNvPr id="8552451" name="Rectangle 3"/>
          <p:cNvSpPr>
            <a:spLocks noGrp="1" noChangeArrowheads="1"/>
          </p:cNvSpPr>
          <p:nvPr>
            <p:ph type="body" idx="1"/>
          </p:nvPr>
        </p:nvSpPr>
        <p:spPr>
          <a:xfrm>
            <a:off x="228600" y="342900"/>
            <a:ext cx="8458200" cy="4953000"/>
          </a:xfrm>
          <a:noFill/>
          <a:ln/>
        </p:spPr>
        <p:txBody>
          <a:bodyPr/>
          <a:lstStyle/>
          <a:p>
            <a:pPr algn="l"/>
            <a:r>
              <a:rPr lang="en-US" sz="4400" dirty="0" smtClean="0"/>
              <a:t>	they </a:t>
            </a:r>
            <a:r>
              <a:rPr lang="en-US" sz="4400" dirty="0"/>
              <a:t>neither toil nor spin, </a:t>
            </a:r>
            <a:r>
              <a:rPr lang="en-US" sz="4400" baseline="30000" dirty="0"/>
              <a:t>29</a:t>
            </a:r>
            <a:r>
              <a:rPr lang="en-US" sz="4400" dirty="0"/>
              <a:t>yet I tell you, even Solomon in all his glory was not clothed like one of these. </a:t>
            </a:r>
            <a:r>
              <a:rPr lang="en-US" sz="4400" baseline="30000" dirty="0"/>
              <a:t>30</a:t>
            </a:r>
            <a:r>
              <a:rPr lang="en-US" sz="4400" dirty="0"/>
              <a:t>But if God so clothes the grass of the field, </a:t>
            </a:r>
            <a:endParaRPr lang="en-US" sz="4400" dirty="0"/>
          </a:p>
        </p:txBody>
      </p:sp>
    </p:spTree>
    <p:custDataLst>
      <p:tags r:id="rId1"/>
    </p:custDataLst>
    <p:extLst>
      <p:ext uri="{BB962C8B-B14F-4D97-AF65-F5344CB8AC3E}">
        <p14:creationId xmlns:p14="http://schemas.microsoft.com/office/powerpoint/2010/main" val="3059171900"/>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4">
            <a:lum/>
          </a:blip>
          <a:srcRect/>
          <a:stretch>
            <a:fillRect t="-10000" b="-10000"/>
          </a:stretch>
        </a:blipFill>
        <a:effectLst/>
      </p:bgPr>
    </p:bg>
    <p:spTree>
      <p:nvGrpSpPr>
        <p:cNvPr id="1" name=""/>
        <p:cNvGrpSpPr/>
        <p:nvPr/>
      </p:nvGrpSpPr>
      <p:grpSpPr>
        <a:xfrm>
          <a:off x="0" y="0"/>
          <a:ext cx="0" cy="0"/>
          <a:chOff x="0" y="0"/>
          <a:chExt cx="0" cy="0"/>
        </a:xfrm>
      </p:grpSpPr>
      <p:sp>
        <p:nvSpPr>
          <p:cNvPr id="8552451" name="Rectangle 3"/>
          <p:cNvSpPr>
            <a:spLocks noGrp="1" noChangeArrowheads="1"/>
          </p:cNvSpPr>
          <p:nvPr>
            <p:ph type="body" idx="1"/>
          </p:nvPr>
        </p:nvSpPr>
        <p:spPr>
          <a:xfrm>
            <a:off x="228600" y="342900"/>
            <a:ext cx="8458200" cy="4953000"/>
          </a:xfrm>
          <a:noFill/>
          <a:ln/>
        </p:spPr>
        <p:txBody>
          <a:bodyPr/>
          <a:lstStyle/>
          <a:p>
            <a:pPr algn="l"/>
            <a:r>
              <a:rPr lang="en-US" sz="4400" dirty="0" smtClean="0"/>
              <a:t>	which </a:t>
            </a:r>
            <a:r>
              <a:rPr lang="en-US" sz="4400" dirty="0"/>
              <a:t>is alive today and tomorrow is thrown into the oven, will he not much more clothe you—you of little faith? </a:t>
            </a:r>
            <a:r>
              <a:rPr lang="en-US" sz="4400" baseline="30000" dirty="0"/>
              <a:t>31</a:t>
            </a:r>
            <a:r>
              <a:rPr lang="en-US" sz="4400" dirty="0"/>
              <a:t>Therefore do not worry, saying, </a:t>
            </a:r>
            <a:endParaRPr lang="en-US" sz="4400" dirty="0"/>
          </a:p>
        </p:txBody>
      </p:sp>
    </p:spTree>
    <p:custDataLst>
      <p:tags r:id="rId1"/>
    </p:custDataLst>
    <p:extLst>
      <p:ext uri="{BB962C8B-B14F-4D97-AF65-F5344CB8AC3E}">
        <p14:creationId xmlns:p14="http://schemas.microsoft.com/office/powerpoint/2010/main" val="2639939326"/>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4">
            <a:lum/>
          </a:blip>
          <a:srcRect/>
          <a:stretch>
            <a:fillRect t="-10000" b="-10000"/>
          </a:stretch>
        </a:blipFill>
        <a:effectLst/>
      </p:bgPr>
    </p:bg>
    <p:spTree>
      <p:nvGrpSpPr>
        <p:cNvPr id="1" name=""/>
        <p:cNvGrpSpPr/>
        <p:nvPr/>
      </p:nvGrpSpPr>
      <p:grpSpPr>
        <a:xfrm>
          <a:off x="0" y="0"/>
          <a:ext cx="0" cy="0"/>
          <a:chOff x="0" y="0"/>
          <a:chExt cx="0" cy="0"/>
        </a:xfrm>
      </p:grpSpPr>
      <p:sp>
        <p:nvSpPr>
          <p:cNvPr id="8552451" name="Rectangle 3"/>
          <p:cNvSpPr>
            <a:spLocks noGrp="1" noChangeArrowheads="1"/>
          </p:cNvSpPr>
          <p:nvPr>
            <p:ph type="body" idx="1"/>
          </p:nvPr>
        </p:nvSpPr>
        <p:spPr>
          <a:xfrm>
            <a:off x="228600" y="342900"/>
            <a:ext cx="8458200" cy="4953000"/>
          </a:xfrm>
          <a:noFill/>
          <a:ln/>
        </p:spPr>
        <p:txBody>
          <a:bodyPr/>
          <a:lstStyle/>
          <a:p>
            <a:pPr algn="l"/>
            <a:r>
              <a:rPr lang="en-US" sz="4400" dirty="0" smtClean="0"/>
              <a:t>	‘</a:t>
            </a:r>
            <a:r>
              <a:rPr lang="en-US" sz="4400" dirty="0"/>
              <a:t>What will we eat?’ or ‘What will we drink?’ or ‘What will we wear?’ </a:t>
            </a:r>
            <a:r>
              <a:rPr lang="en-US" sz="4400" baseline="30000" dirty="0"/>
              <a:t>32</a:t>
            </a:r>
            <a:r>
              <a:rPr lang="en-US" sz="4400" dirty="0"/>
              <a:t>For it is the Gentiles who strive for all these things; and indeed your heavenly Father knows that you need all these things. </a:t>
            </a:r>
            <a:endParaRPr lang="en-US" sz="4400" dirty="0"/>
          </a:p>
        </p:txBody>
      </p:sp>
    </p:spTree>
    <p:custDataLst>
      <p:tags r:id="rId1"/>
    </p:custDataLst>
    <p:extLst>
      <p:ext uri="{BB962C8B-B14F-4D97-AF65-F5344CB8AC3E}">
        <p14:creationId xmlns:p14="http://schemas.microsoft.com/office/powerpoint/2010/main" val="558975792"/>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4">
            <a:lum/>
          </a:blip>
          <a:srcRect/>
          <a:stretch>
            <a:fillRect t="-10000" b="-10000"/>
          </a:stretch>
        </a:blipFill>
        <a:effectLst/>
      </p:bgPr>
    </p:bg>
    <p:spTree>
      <p:nvGrpSpPr>
        <p:cNvPr id="1" name=""/>
        <p:cNvGrpSpPr/>
        <p:nvPr/>
      </p:nvGrpSpPr>
      <p:grpSpPr>
        <a:xfrm>
          <a:off x="0" y="0"/>
          <a:ext cx="0" cy="0"/>
          <a:chOff x="0" y="0"/>
          <a:chExt cx="0" cy="0"/>
        </a:xfrm>
      </p:grpSpPr>
      <p:sp>
        <p:nvSpPr>
          <p:cNvPr id="8552451" name="Rectangle 3"/>
          <p:cNvSpPr>
            <a:spLocks noGrp="1" noChangeArrowheads="1"/>
          </p:cNvSpPr>
          <p:nvPr>
            <p:ph type="body" idx="1"/>
          </p:nvPr>
        </p:nvSpPr>
        <p:spPr>
          <a:xfrm>
            <a:off x="228600" y="342900"/>
            <a:ext cx="8458200" cy="4953000"/>
          </a:xfrm>
          <a:noFill/>
          <a:ln/>
        </p:spPr>
        <p:txBody>
          <a:bodyPr/>
          <a:lstStyle/>
          <a:p>
            <a:pPr algn="l"/>
            <a:r>
              <a:rPr lang="en-US" sz="4400" baseline="30000" dirty="0" smtClean="0"/>
              <a:t>	33</a:t>
            </a:r>
            <a:r>
              <a:rPr lang="en-US" sz="4400" dirty="0" smtClean="0"/>
              <a:t>But </a:t>
            </a:r>
            <a:r>
              <a:rPr lang="en-US" sz="4400" dirty="0"/>
              <a:t>strive first for the kingdom of God and his righteousness, and all these things will be given to you as well. </a:t>
            </a:r>
            <a:endParaRPr lang="en-US" sz="4400" dirty="0"/>
          </a:p>
        </p:txBody>
      </p:sp>
    </p:spTree>
    <p:custDataLst>
      <p:tags r:id="rId1"/>
    </p:custDataLst>
    <p:extLst>
      <p:ext uri="{BB962C8B-B14F-4D97-AF65-F5344CB8AC3E}">
        <p14:creationId xmlns:p14="http://schemas.microsoft.com/office/powerpoint/2010/main" val="104990066"/>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0000" b="-10000"/>
          </a:stretch>
        </a:blipFill>
        <a:effectLst/>
      </p:bgPr>
    </p:bg>
    <p:spTree>
      <p:nvGrpSpPr>
        <p:cNvPr id="1" name=""/>
        <p:cNvGrpSpPr/>
        <p:nvPr/>
      </p:nvGrpSpPr>
      <p:grpSpPr>
        <a:xfrm>
          <a:off x="0" y="0"/>
          <a:ext cx="0" cy="0"/>
          <a:chOff x="0" y="0"/>
          <a:chExt cx="0" cy="0"/>
        </a:xfrm>
      </p:grpSpPr>
      <p:sp>
        <p:nvSpPr>
          <p:cNvPr id="6323203" name="Rectangle 3"/>
          <p:cNvSpPr>
            <a:spLocks noChangeArrowheads="1"/>
          </p:cNvSpPr>
          <p:nvPr/>
        </p:nvSpPr>
        <p:spPr bwMode="auto">
          <a:xfrm>
            <a:off x="838200" y="954862"/>
            <a:ext cx="7772400" cy="3859518"/>
          </a:xfrm>
          <a:prstGeom prst="rect">
            <a:avLst/>
          </a:prstGeom>
          <a:noFill/>
          <a:ln w="9525">
            <a:noFill/>
            <a:miter lim="800000"/>
            <a:headEnd type="none" w="sm" len="sm"/>
            <a:tailEnd type="none" w="sm" len="sm"/>
          </a:ln>
          <a:effectLst>
            <a:outerShdw dist="35921" dir="2700000" algn="ctr" rotWithShape="0">
              <a:srgbClr val="000000"/>
            </a:outerShdw>
          </a:effectLst>
        </p:spPr>
        <p:txBody>
          <a:bodyPr anchor="ctr">
            <a:spAutoFit/>
          </a:bodyPr>
          <a:lstStyle/>
          <a:p>
            <a:r>
              <a:rPr lang="en-US" sz="4800" dirty="0">
                <a:solidFill>
                  <a:srgbClr val="FFFFFF"/>
                </a:solidFill>
                <a:latin typeface="Tahoma" pitchFamily="34" charset="0"/>
              </a:rPr>
              <a:t>This is the Word of the Lord.</a:t>
            </a:r>
          </a:p>
          <a:p>
            <a:endParaRPr lang="en-US" sz="4800" dirty="0">
              <a:solidFill>
                <a:srgbClr val="FFFFFF"/>
              </a:solidFill>
              <a:latin typeface="Tahoma" pitchFamily="34" charset="0"/>
            </a:endParaRPr>
          </a:p>
          <a:p>
            <a:endParaRPr lang="en-US" sz="4800" b="1" dirty="0">
              <a:solidFill>
                <a:srgbClr val="FFFFFF"/>
              </a:solidFill>
              <a:latin typeface="Tahoma" pitchFamily="34" charset="0"/>
            </a:endParaRPr>
          </a:p>
          <a:p>
            <a:r>
              <a:rPr lang="en-US" sz="4800" b="1" dirty="0">
                <a:solidFill>
                  <a:srgbClr val="FFFF00"/>
                </a:solidFill>
                <a:latin typeface="Tahoma" pitchFamily="34" charset="0"/>
              </a:rPr>
              <a:t>Thanks be to God!</a:t>
            </a:r>
          </a:p>
        </p:txBody>
      </p:sp>
    </p:spTree>
    <p:extLst>
      <p:ext uri="{BB962C8B-B14F-4D97-AF65-F5344CB8AC3E}">
        <p14:creationId xmlns:p14="http://schemas.microsoft.com/office/powerpoint/2010/main" val="265462722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32258" name="Rectangle 2"/>
          <p:cNvSpPr>
            <a:spLocks noGrp="1" noChangeArrowheads="1"/>
          </p:cNvSpPr>
          <p:nvPr>
            <p:ph idx="1"/>
          </p:nvPr>
        </p:nvSpPr>
        <p:spPr>
          <a:xfrm>
            <a:off x="381000" y="571500"/>
            <a:ext cx="8534400" cy="4178300"/>
          </a:xfrm>
        </p:spPr>
        <p:txBody>
          <a:bodyPr/>
          <a:lstStyle/>
          <a:p>
            <a:r>
              <a:rPr lang="en-US" altLang="en-US" sz="5000" smtClean="0"/>
              <a:t>That He would leave </a:t>
            </a:r>
          </a:p>
          <a:p>
            <a:r>
              <a:rPr lang="en-US" altLang="en-US" sz="5000" smtClean="0"/>
              <a:t>His place on high</a:t>
            </a:r>
          </a:p>
          <a:p>
            <a:r>
              <a:rPr lang="en-US" altLang="en-US" sz="5000" smtClean="0"/>
              <a:t>And come for sinful </a:t>
            </a:r>
          </a:p>
          <a:p>
            <a:r>
              <a:rPr lang="en-US" altLang="en-US" sz="5000" smtClean="0"/>
              <a:t>man to die</a:t>
            </a:r>
          </a:p>
        </p:txBody>
      </p:sp>
    </p:spTree>
    <p:extLst>
      <p:ext uri="{BB962C8B-B14F-4D97-AF65-F5344CB8AC3E}">
        <p14:creationId xmlns:p14="http://schemas.microsoft.com/office/powerpoint/2010/main" val="207241210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a:xfrm>
            <a:off x="762000" y="1866900"/>
            <a:ext cx="7772400" cy="762000"/>
          </a:xfrm>
          <a:prstGeom prst="rect">
            <a:avLst/>
          </a:prstGeom>
          <a:no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lnSpc>
                <a:spcPct val="100000"/>
              </a:lnSpc>
              <a:spcAft>
                <a:spcPts val="0"/>
              </a:spcAft>
            </a:pPr>
            <a:r>
              <a:rPr lang="en-US" dirty="0" smtClean="0">
                <a:solidFill>
                  <a:srgbClr val="FFFF00"/>
                </a:solidFill>
              </a:rPr>
              <a:t>No Worries</a:t>
            </a:r>
            <a:endParaRPr lang="en-US" dirty="0">
              <a:solidFill>
                <a:srgbClr val="FFFF00"/>
              </a:solidFill>
            </a:endParaRPr>
          </a:p>
        </p:txBody>
      </p:sp>
    </p:spTree>
    <p:extLst>
      <p:ext uri="{BB962C8B-B14F-4D97-AF65-F5344CB8AC3E}">
        <p14:creationId xmlns:p14="http://schemas.microsoft.com/office/powerpoint/2010/main" val="22573192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143000"/>
            <a:ext cx="9144000" cy="952500"/>
          </a:xfrm>
        </p:spPr>
        <p:txBody>
          <a:bodyPr/>
          <a:lstStyle/>
          <a:p>
            <a:r>
              <a:rPr lang="en-US" dirty="0" smtClean="0"/>
              <a:t>Invitation to the Offering</a:t>
            </a:r>
            <a:endParaRPr lang="en-US" dirty="0"/>
          </a:p>
        </p:txBody>
      </p:sp>
      <p:sp>
        <p:nvSpPr>
          <p:cNvPr id="3" name="Content Placeholder 2"/>
          <p:cNvSpPr>
            <a:spLocks noGrp="1"/>
          </p:cNvSpPr>
          <p:nvPr>
            <p:ph idx="1"/>
          </p:nvPr>
        </p:nvSpPr>
        <p:spPr>
          <a:xfrm>
            <a:off x="0" y="3302000"/>
            <a:ext cx="9144000" cy="952500"/>
          </a:xfrm>
        </p:spPr>
        <p:txBody>
          <a:bodyPr/>
          <a:lstStyle/>
          <a:p>
            <a:pPr marL="0" indent="0" algn="ctr">
              <a:buNone/>
            </a:pPr>
            <a:r>
              <a:rPr lang="en-US" dirty="0" smtClean="0"/>
              <a:t>Sophie Webster</a:t>
            </a:r>
            <a:endParaRPr lang="en-US" dirty="0"/>
          </a:p>
        </p:txBody>
      </p:sp>
    </p:spTree>
    <p:extLst>
      <p:ext uri="{BB962C8B-B14F-4D97-AF65-F5344CB8AC3E}">
        <p14:creationId xmlns:p14="http://schemas.microsoft.com/office/powerpoint/2010/main" val="4983439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826000"/>
            <a:ext cx="9144000" cy="877794"/>
          </a:xfrm>
        </p:spPr>
        <p:txBody>
          <a:bodyPr/>
          <a:lstStyle/>
          <a:p>
            <a:r>
              <a:rPr lang="en-US" dirty="0" smtClean="0"/>
              <a:t>Sophie Webster</a:t>
            </a:r>
            <a:endParaRPr lang="en-US" dirty="0"/>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5000" contrast="53000"/>
                    </a14:imgEffect>
                  </a14:imgLayer>
                </a14:imgProps>
              </a:ext>
              <a:ext uri="{28A0092B-C50C-407E-A947-70E740481C1C}">
                <a14:useLocalDpi xmlns:a14="http://schemas.microsoft.com/office/drawing/2010/main" val="0"/>
              </a:ext>
            </a:extLst>
          </a:blip>
          <a:stretch>
            <a:fillRect/>
          </a:stretch>
        </p:blipFill>
        <p:spPr>
          <a:xfrm>
            <a:off x="2719372" y="381680"/>
            <a:ext cx="3448671" cy="4303940"/>
          </a:xfrm>
          <a:prstGeom prst="rect">
            <a:avLst/>
          </a:prstGeom>
        </p:spPr>
      </p:pic>
    </p:spTree>
    <p:extLst>
      <p:ext uri="{BB962C8B-B14F-4D97-AF65-F5344CB8AC3E}">
        <p14:creationId xmlns:p14="http://schemas.microsoft.com/office/powerpoint/2010/main" val="2757412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459" y="2968146"/>
            <a:ext cx="3521037" cy="2570357"/>
          </a:xfrm>
          <a:prstGeom prst="rect">
            <a:avLst/>
          </a:prstGeom>
        </p:spPr>
      </p:pic>
      <p:pic>
        <p:nvPicPr>
          <p:cNvPr id="5" name="Picture 4"/>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836720" y="342900"/>
            <a:ext cx="3522517" cy="234834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05400" y="429459"/>
            <a:ext cx="3046292" cy="5038099"/>
          </a:xfrm>
          <a:prstGeom prst="rect">
            <a:avLst/>
          </a:prstGeom>
        </p:spPr>
      </p:pic>
    </p:spTree>
    <p:extLst>
      <p:ext uri="{BB962C8B-B14F-4D97-AF65-F5344CB8AC3E}">
        <p14:creationId xmlns:p14="http://schemas.microsoft.com/office/powerpoint/2010/main" val="434822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3"/>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a:off x="533400" y="1409700"/>
            <a:ext cx="3621578" cy="2952843"/>
          </a:xfrm>
          <a:prstGeom prst="rect">
            <a:avLst/>
          </a:prstGeom>
        </p:spPr>
      </p:pic>
      <p:pic>
        <p:nvPicPr>
          <p:cNvPr id="1026" name="Picture 2" descr="C:\Users\Webster\Desktop\Sophie at Church\2005_09_10 Baby Showers\P9102253.JPG"/>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6800" y="342900"/>
            <a:ext cx="3581400" cy="477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2217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000"/>
                    </a14:imgEffect>
                    <a14:imgEffect>
                      <a14:brightnessContrast bright="24000"/>
                    </a14:imgEffect>
                  </a14:imgLayer>
                </a14:imgProps>
              </a:ext>
              <a:ext uri="{28A0092B-C50C-407E-A947-70E740481C1C}">
                <a14:useLocalDpi xmlns:a14="http://schemas.microsoft.com/office/drawing/2010/main" val="0"/>
              </a:ext>
            </a:extLst>
          </a:blip>
          <a:stretch>
            <a:fillRect/>
          </a:stretch>
        </p:blipFill>
        <p:spPr>
          <a:xfrm>
            <a:off x="5101472" y="889000"/>
            <a:ext cx="2739880" cy="4192847"/>
          </a:xfrm>
          <a:prstGeom prst="rect">
            <a:avLst/>
          </a:prstGeom>
        </p:spPr>
      </p:pic>
      <p:pic>
        <p:nvPicPr>
          <p:cNvPr id="5" name="Picture 4"/>
          <p:cNvPicPr preferRelativeResize="0">
            <a:picLocks/>
          </p:cNvPicPr>
          <p:nvPr/>
        </p:nvPicPr>
        <p:blipFill>
          <a:blip r:embed="rId5" cstate="print">
            <a:extLst>
              <a:ext uri="{BEBA8EAE-BF5A-486C-A8C5-ECC9F3942E4B}">
                <a14:imgProps xmlns:a14="http://schemas.microsoft.com/office/drawing/2010/main">
                  <a14:imgLayer r:embed="rId6">
                    <a14:imgEffect>
                      <a14:colorTemperature colorTemp="3000"/>
                    </a14:imgEffect>
                  </a14:imgLayer>
                </a14:imgProps>
              </a:ext>
              <a:ext uri="{28A0092B-C50C-407E-A947-70E740481C1C}">
                <a14:useLocalDpi xmlns:a14="http://schemas.microsoft.com/office/drawing/2010/main" val="0"/>
              </a:ext>
            </a:extLst>
          </a:blip>
          <a:stretch>
            <a:fillRect/>
          </a:stretch>
        </p:blipFill>
        <p:spPr>
          <a:xfrm>
            <a:off x="381000" y="888999"/>
            <a:ext cx="3980585" cy="3783433"/>
          </a:xfrm>
          <a:prstGeom prst="rect">
            <a:avLst/>
          </a:prstGeom>
        </p:spPr>
      </p:pic>
    </p:spTree>
    <p:extLst>
      <p:ext uri="{BB962C8B-B14F-4D97-AF65-F5344CB8AC3E}">
        <p14:creationId xmlns:p14="http://schemas.microsoft.com/office/powerpoint/2010/main" val="41130899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3003550"/>
            <a:ext cx="3455232" cy="2520950"/>
          </a:xfrm>
          <a:prstGeom prst="rect">
            <a:avLst/>
          </a:prstGeom>
        </p:spPr>
      </p:pic>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3875"/>
                    </a14:imgEffect>
                  </a14:imgLayer>
                </a14:imgProps>
              </a:ext>
              <a:ext uri="{28A0092B-C50C-407E-A947-70E740481C1C}">
                <a14:useLocalDpi xmlns:a14="http://schemas.microsoft.com/office/drawing/2010/main" val="0"/>
              </a:ext>
            </a:extLst>
          </a:blip>
          <a:stretch>
            <a:fillRect/>
          </a:stretch>
        </p:blipFill>
        <p:spPr>
          <a:xfrm>
            <a:off x="1782548" y="381000"/>
            <a:ext cx="2739484" cy="2459482"/>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29200" y="381000"/>
            <a:ext cx="3185629" cy="5226050"/>
          </a:xfrm>
          <a:prstGeom prst="rect">
            <a:avLst/>
          </a:prstGeom>
        </p:spPr>
      </p:pic>
    </p:spTree>
    <p:extLst>
      <p:ext uri="{BB962C8B-B14F-4D97-AF65-F5344CB8AC3E}">
        <p14:creationId xmlns:p14="http://schemas.microsoft.com/office/powerpoint/2010/main" val="31309702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085" y="342900"/>
            <a:ext cx="3131844" cy="2540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2064" y="3166344"/>
            <a:ext cx="2603500" cy="229108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11084" y="846175"/>
            <a:ext cx="3694716" cy="4373525"/>
          </a:xfrm>
          <a:prstGeom prst="rect">
            <a:avLst/>
          </a:prstGeom>
        </p:spPr>
      </p:pic>
    </p:spTree>
    <p:extLst>
      <p:ext uri="{BB962C8B-B14F-4D97-AF65-F5344CB8AC3E}">
        <p14:creationId xmlns:p14="http://schemas.microsoft.com/office/powerpoint/2010/main" val="40852367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3315" y="-8087"/>
            <a:ext cx="2105152" cy="278892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218242"/>
            <a:ext cx="1811274" cy="270968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29792" y="2054513"/>
            <a:ext cx="2355063" cy="3383974"/>
          </a:xfrm>
          <a:prstGeom prst="rect">
            <a:avLst/>
          </a:prstGeom>
        </p:spPr>
      </p:pic>
      <p:pic>
        <p:nvPicPr>
          <p:cNvPr id="7" name="Picture 6"/>
          <p:cNvPicPr>
            <a:picLocks noChangeAspect="1"/>
          </p:cNvPicPr>
          <p:nvPr/>
        </p:nvPicPr>
        <p:blipFill>
          <a:blip r:embed="rId6">
            <a:extLst>
              <a:ext uri="{BEBA8EAE-BF5A-486C-A8C5-ECC9F3942E4B}">
                <a14:imgProps xmlns:a14="http://schemas.microsoft.com/office/drawing/2010/main">
                  <a14:imgLayer r:embed="rId7">
                    <a14:imgEffect>
                      <a14:colorTemperature colorTemp="4875"/>
                    </a14:imgEffect>
                    <a14:imgEffect>
                      <a14:brightnessContrast bright="18000" contrast="-3000"/>
                    </a14:imgEffect>
                  </a14:imgLayer>
                </a14:imgProps>
              </a:ext>
              <a:ext uri="{28A0092B-C50C-407E-A947-70E740481C1C}">
                <a14:useLocalDpi xmlns:a14="http://schemas.microsoft.com/office/drawing/2010/main" val="0"/>
              </a:ext>
            </a:extLst>
          </a:blip>
          <a:stretch>
            <a:fillRect/>
          </a:stretch>
        </p:blipFill>
        <p:spPr>
          <a:xfrm>
            <a:off x="5334000" y="2210293"/>
            <a:ext cx="3048000" cy="3048000"/>
          </a:xfrm>
          <a:prstGeom prst="rect">
            <a:avLst/>
          </a:prstGeom>
        </p:spPr>
      </p:pic>
    </p:spTree>
    <p:extLst>
      <p:ext uri="{BB962C8B-B14F-4D97-AF65-F5344CB8AC3E}">
        <p14:creationId xmlns:p14="http://schemas.microsoft.com/office/powerpoint/2010/main" val="4792812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419100"/>
            <a:ext cx="6019800" cy="4854993"/>
          </a:xfrm>
          <a:prstGeom prst="rect">
            <a:avLst/>
          </a:prstGeom>
        </p:spPr>
      </p:pic>
    </p:spTree>
    <p:extLst>
      <p:ext uri="{BB962C8B-B14F-4D97-AF65-F5344CB8AC3E}">
        <p14:creationId xmlns:p14="http://schemas.microsoft.com/office/powerpoint/2010/main" val="3200343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33282" name="Rectangle 2"/>
          <p:cNvSpPr>
            <a:spLocks noGrp="1" noChangeArrowheads="1"/>
          </p:cNvSpPr>
          <p:nvPr>
            <p:ph idx="1"/>
          </p:nvPr>
        </p:nvSpPr>
        <p:spPr>
          <a:xfrm>
            <a:off x="381000" y="571500"/>
            <a:ext cx="8534400" cy="4178300"/>
          </a:xfrm>
        </p:spPr>
        <p:txBody>
          <a:bodyPr/>
          <a:lstStyle/>
          <a:p>
            <a:r>
              <a:rPr lang="en-US" altLang="en-US" sz="5000" dirty="0" smtClean="0"/>
              <a:t>You count it strange, </a:t>
            </a:r>
          </a:p>
          <a:p>
            <a:r>
              <a:rPr lang="en-US" altLang="en-US" sz="5000" dirty="0" smtClean="0"/>
              <a:t>so once did I</a:t>
            </a:r>
          </a:p>
          <a:p>
            <a:r>
              <a:rPr lang="en-US" altLang="en-US" sz="5000" dirty="0" smtClean="0"/>
              <a:t>Before I knew my Savior</a:t>
            </a:r>
          </a:p>
        </p:txBody>
      </p:sp>
    </p:spTree>
    <p:extLst>
      <p:ext uri="{BB962C8B-B14F-4D97-AF65-F5344CB8AC3E}">
        <p14:creationId xmlns:p14="http://schemas.microsoft.com/office/powerpoint/2010/main" val="950084069"/>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66700"/>
            <a:ext cx="4038600" cy="3320491"/>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2293028"/>
            <a:ext cx="4299236" cy="3162300"/>
          </a:xfrm>
          <a:prstGeom prst="rect">
            <a:avLst/>
          </a:prstGeom>
        </p:spPr>
      </p:pic>
    </p:spTree>
    <p:extLst>
      <p:ext uri="{BB962C8B-B14F-4D97-AF65-F5344CB8AC3E}">
        <p14:creationId xmlns:p14="http://schemas.microsoft.com/office/powerpoint/2010/main" val="6838784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59512" y="342900"/>
            <a:ext cx="5867400" cy="5075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7989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3"/>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a:off x="609600" y="2821743"/>
            <a:ext cx="3996343" cy="266422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1600" y="587323"/>
            <a:ext cx="3562349" cy="4468840"/>
          </a:xfrm>
          <a:prstGeom prst="rect">
            <a:avLst/>
          </a:prstGeom>
        </p:spPr>
      </p:pic>
      <p:pic>
        <p:nvPicPr>
          <p:cNvPr id="2050" name="Picture 2"/>
          <p:cNvPicPr preferRelativeResize="0">
            <a:picLocks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33400" y="266700"/>
            <a:ext cx="3505200" cy="233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6255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3"/>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3908149" y="439802"/>
            <a:ext cx="4685525" cy="4324350"/>
          </a:xfrm>
          <a:prstGeom prst="rect">
            <a:avLst/>
          </a:prstGeom>
        </p:spPr>
      </p:pic>
      <p:pic>
        <p:nvPicPr>
          <p:cNvPr id="5" name="Picture 4"/>
          <p:cNvPicPr preferRelativeResize="0">
            <a:picLocks/>
          </p:cNvPicPr>
          <p:nvPr/>
        </p:nvPicPr>
        <p:blipFill>
          <a:blip r:embed="rId4">
            <a:extLst>
              <a:ext uri="{28A0092B-C50C-407E-A947-70E740481C1C}">
                <a14:useLocalDpi xmlns:a14="http://schemas.microsoft.com/office/drawing/2010/main" val="0"/>
              </a:ext>
            </a:extLst>
          </a:blip>
          <a:stretch>
            <a:fillRect/>
          </a:stretch>
        </p:blipFill>
        <p:spPr>
          <a:xfrm>
            <a:off x="457200" y="432774"/>
            <a:ext cx="3048000" cy="4750129"/>
          </a:xfrm>
          <a:prstGeom prst="rect">
            <a:avLst/>
          </a:prstGeom>
        </p:spPr>
      </p:pic>
    </p:spTree>
    <p:extLst>
      <p:ext uri="{BB962C8B-B14F-4D97-AF65-F5344CB8AC3E}">
        <p14:creationId xmlns:p14="http://schemas.microsoft.com/office/powerpoint/2010/main" val="1463600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xfrm>
            <a:off x="685800" y="254000"/>
            <a:ext cx="7772400" cy="952500"/>
          </a:xfrm>
        </p:spPr>
        <p:txBody>
          <a:bodyPr/>
          <a:lstStyle/>
          <a:p>
            <a:r>
              <a:rPr lang="en-US" altLang="en-US" sz="3200" dirty="0" smtClean="0"/>
              <a:t>Offertory</a:t>
            </a:r>
          </a:p>
        </p:txBody>
      </p:sp>
      <p:sp>
        <p:nvSpPr>
          <p:cNvPr id="2" name="Content Placeholder 1"/>
          <p:cNvSpPr>
            <a:spLocks noGrp="1"/>
          </p:cNvSpPr>
          <p:nvPr>
            <p:ph idx="1"/>
          </p:nvPr>
        </p:nvSpPr>
        <p:spPr/>
        <p:txBody>
          <a:bodyPr/>
          <a:lstStyle/>
          <a:p>
            <a:endParaRPr lang="en-US" sz="4500" dirty="0" smtClean="0"/>
          </a:p>
          <a:p>
            <a:endParaRPr lang="en-US" sz="4500" dirty="0"/>
          </a:p>
        </p:txBody>
      </p:sp>
    </p:spTree>
    <p:extLst>
      <p:ext uri="{BB962C8B-B14F-4D97-AF65-F5344CB8AC3E}">
        <p14:creationId xmlns:p14="http://schemas.microsoft.com/office/powerpoint/2010/main" val="1073433989"/>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131970" name="Rectangle 2"/>
          <p:cNvSpPr>
            <a:spLocks noGrp="1" noChangeArrowheads="1"/>
          </p:cNvSpPr>
          <p:nvPr>
            <p:ph type="title"/>
          </p:nvPr>
        </p:nvSpPr>
        <p:spPr/>
        <p:txBody>
          <a:bodyPr/>
          <a:lstStyle/>
          <a:p>
            <a:r>
              <a:rPr lang="en-US" altLang="en-US" smtClean="0"/>
              <a:t>Take My Life and Let it Be</a:t>
            </a:r>
            <a:endParaRPr lang="en-US" altLang="en-US" smtClean="0">
              <a:solidFill>
                <a:schemeClr val="tx1"/>
              </a:solidFill>
            </a:endParaRPr>
          </a:p>
        </p:txBody>
      </p:sp>
      <p:sp>
        <p:nvSpPr>
          <p:cNvPr id="2131971" name="Rectangle 3"/>
          <p:cNvSpPr>
            <a:spLocks noGrp="1" noChangeArrowheads="1"/>
          </p:cNvSpPr>
          <p:nvPr>
            <p:ph idx="1"/>
          </p:nvPr>
        </p:nvSpPr>
        <p:spPr>
          <a:xfrm>
            <a:off x="685800" y="952500"/>
            <a:ext cx="7772400" cy="3746500"/>
          </a:xfrm>
        </p:spPr>
        <p:txBody>
          <a:bodyPr/>
          <a:lstStyle/>
          <a:p>
            <a:pPr>
              <a:spcBef>
                <a:spcPct val="0"/>
              </a:spcBef>
            </a:pPr>
            <a:r>
              <a:rPr lang="en-US" altLang="en-US" sz="4500" dirty="0" smtClean="0"/>
              <a:t>Take my life and let it be </a:t>
            </a:r>
          </a:p>
          <a:p>
            <a:pPr>
              <a:spcBef>
                <a:spcPct val="0"/>
              </a:spcBef>
            </a:pPr>
            <a:r>
              <a:rPr lang="en-US" altLang="en-US" sz="4500" dirty="0" smtClean="0"/>
              <a:t>consecrated Lord to thee</a:t>
            </a:r>
            <a:br>
              <a:rPr lang="en-US" altLang="en-US" sz="4500" dirty="0" smtClean="0"/>
            </a:br>
            <a:r>
              <a:rPr lang="en-US" altLang="en-US" sz="4500" dirty="0" smtClean="0"/>
              <a:t>Take my moments </a:t>
            </a:r>
          </a:p>
          <a:p>
            <a:pPr>
              <a:spcBef>
                <a:spcPct val="0"/>
              </a:spcBef>
            </a:pPr>
            <a:r>
              <a:rPr lang="en-US" altLang="en-US" sz="4500" dirty="0" smtClean="0"/>
              <a:t>and my days, </a:t>
            </a:r>
          </a:p>
          <a:p>
            <a:pPr>
              <a:spcBef>
                <a:spcPct val="0"/>
              </a:spcBef>
            </a:pPr>
            <a:r>
              <a:rPr lang="en-US" altLang="en-US" sz="4500" dirty="0" smtClean="0"/>
              <a:t>let them flow </a:t>
            </a:r>
          </a:p>
          <a:p>
            <a:pPr>
              <a:spcBef>
                <a:spcPct val="0"/>
              </a:spcBef>
            </a:pPr>
            <a:r>
              <a:rPr lang="en-US" altLang="en-US" sz="4500" dirty="0" smtClean="0"/>
              <a:t>in ceaseless praise</a:t>
            </a:r>
            <a:br>
              <a:rPr lang="en-US" altLang="en-US" sz="4500" dirty="0" smtClean="0"/>
            </a:br>
            <a:endParaRPr lang="en-US" altLang="en-US" sz="4500" dirty="0" smtClean="0"/>
          </a:p>
        </p:txBody>
      </p:sp>
    </p:spTree>
    <p:extLst>
      <p:ext uri="{BB962C8B-B14F-4D97-AF65-F5344CB8AC3E}">
        <p14:creationId xmlns:p14="http://schemas.microsoft.com/office/powerpoint/2010/main" val="2631022026"/>
      </p:ext>
    </p:extLst>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132994" name="Rectangle 3"/>
          <p:cNvSpPr>
            <a:spLocks noGrp="1" noChangeArrowheads="1"/>
          </p:cNvSpPr>
          <p:nvPr>
            <p:ph idx="1"/>
          </p:nvPr>
        </p:nvSpPr>
        <p:spPr>
          <a:xfrm>
            <a:off x="381000" y="495300"/>
            <a:ext cx="8382000" cy="3670300"/>
          </a:xfrm>
        </p:spPr>
        <p:txBody>
          <a:bodyPr/>
          <a:lstStyle/>
          <a:p>
            <a:pPr>
              <a:spcBef>
                <a:spcPct val="0"/>
              </a:spcBef>
            </a:pPr>
            <a:r>
              <a:rPr lang="en-US" altLang="en-US" sz="4500" smtClean="0"/>
              <a:t>Take my hands </a:t>
            </a:r>
          </a:p>
          <a:p>
            <a:pPr>
              <a:spcBef>
                <a:spcPct val="0"/>
              </a:spcBef>
            </a:pPr>
            <a:r>
              <a:rPr lang="en-US" altLang="en-US" sz="4500" smtClean="0"/>
              <a:t>and let them move</a:t>
            </a:r>
          </a:p>
          <a:p>
            <a:pPr>
              <a:spcBef>
                <a:spcPct val="0"/>
              </a:spcBef>
            </a:pPr>
            <a:r>
              <a:rPr lang="en-US" altLang="en-US" sz="4500" smtClean="0"/>
              <a:t>at the impulse of thy love</a:t>
            </a:r>
            <a:br>
              <a:rPr lang="en-US" altLang="en-US" sz="4500" smtClean="0"/>
            </a:br>
            <a:r>
              <a:rPr lang="en-US" altLang="en-US" sz="4500" smtClean="0"/>
              <a:t>Take my feet </a:t>
            </a:r>
          </a:p>
          <a:p>
            <a:pPr>
              <a:spcBef>
                <a:spcPct val="0"/>
              </a:spcBef>
            </a:pPr>
            <a:r>
              <a:rPr lang="en-US" altLang="en-US" sz="4500" smtClean="0"/>
              <a:t>and let them be </a:t>
            </a:r>
          </a:p>
          <a:p>
            <a:pPr>
              <a:spcBef>
                <a:spcPct val="0"/>
              </a:spcBef>
            </a:pPr>
            <a:r>
              <a:rPr lang="en-US" altLang="en-US" sz="4500" smtClean="0"/>
              <a:t>swift and beautiful </a:t>
            </a:r>
          </a:p>
          <a:p>
            <a:pPr>
              <a:spcBef>
                <a:spcPct val="0"/>
              </a:spcBef>
            </a:pPr>
            <a:r>
              <a:rPr lang="en-US" altLang="en-US" sz="4500" smtClean="0"/>
              <a:t>for thee</a:t>
            </a:r>
            <a:br>
              <a:rPr lang="en-US" altLang="en-US" sz="4500" smtClean="0"/>
            </a:br>
            <a:r>
              <a:rPr lang="en-US" altLang="en-US" sz="4500" smtClean="0"/>
              <a:t/>
            </a:r>
            <a:br>
              <a:rPr lang="en-US" altLang="en-US" sz="4500" smtClean="0"/>
            </a:br>
            <a:endParaRPr lang="en-US" altLang="en-US" sz="4500" smtClean="0"/>
          </a:p>
        </p:txBody>
      </p:sp>
    </p:spTree>
    <p:extLst>
      <p:ext uri="{BB962C8B-B14F-4D97-AF65-F5344CB8AC3E}">
        <p14:creationId xmlns:p14="http://schemas.microsoft.com/office/powerpoint/2010/main" val="3897379050"/>
      </p:ext>
    </p:extLst>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134018" name="Rectangle 2"/>
          <p:cNvSpPr>
            <a:spLocks noGrp="1" noChangeArrowheads="1"/>
          </p:cNvSpPr>
          <p:nvPr>
            <p:ph idx="1"/>
          </p:nvPr>
        </p:nvSpPr>
        <p:spPr>
          <a:xfrm>
            <a:off x="457200" y="342900"/>
            <a:ext cx="8229600" cy="3898900"/>
          </a:xfrm>
        </p:spPr>
        <p:txBody>
          <a:bodyPr/>
          <a:lstStyle/>
          <a:p>
            <a:pPr>
              <a:spcBef>
                <a:spcPct val="0"/>
              </a:spcBef>
            </a:pPr>
            <a:r>
              <a:rPr lang="en-US" altLang="en-US" sz="4500" smtClean="0"/>
              <a:t>Take my voice </a:t>
            </a:r>
          </a:p>
          <a:p>
            <a:pPr>
              <a:spcBef>
                <a:spcPct val="0"/>
              </a:spcBef>
            </a:pPr>
            <a:r>
              <a:rPr lang="en-US" altLang="en-US" sz="4500" smtClean="0"/>
              <a:t>and let me sing, </a:t>
            </a:r>
          </a:p>
          <a:p>
            <a:pPr>
              <a:spcBef>
                <a:spcPct val="0"/>
              </a:spcBef>
            </a:pPr>
            <a:r>
              <a:rPr lang="en-US" altLang="en-US" sz="4500" smtClean="0"/>
              <a:t>always, only for my King</a:t>
            </a:r>
            <a:br>
              <a:rPr lang="en-US" altLang="en-US" sz="4500" smtClean="0"/>
            </a:br>
            <a:r>
              <a:rPr lang="en-US" altLang="en-US" sz="4500" smtClean="0"/>
              <a:t>Take my lips </a:t>
            </a:r>
          </a:p>
          <a:p>
            <a:pPr>
              <a:spcBef>
                <a:spcPct val="0"/>
              </a:spcBef>
            </a:pPr>
            <a:r>
              <a:rPr lang="en-US" altLang="en-US" sz="4500" smtClean="0"/>
              <a:t>and let them be </a:t>
            </a:r>
          </a:p>
          <a:p>
            <a:pPr>
              <a:spcBef>
                <a:spcPct val="0"/>
              </a:spcBef>
            </a:pPr>
            <a:r>
              <a:rPr lang="en-US" altLang="en-US" sz="4500" smtClean="0"/>
              <a:t>filled with messages </a:t>
            </a:r>
          </a:p>
          <a:p>
            <a:pPr>
              <a:spcBef>
                <a:spcPct val="0"/>
              </a:spcBef>
            </a:pPr>
            <a:r>
              <a:rPr lang="en-US" altLang="en-US" sz="4500" smtClean="0"/>
              <a:t>from thee</a:t>
            </a:r>
            <a:br>
              <a:rPr lang="en-US" altLang="en-US" sz="4500" smtClean="0"/>
            </a:br>
            <a:endParaRPr lang="en-US" altLang="en-US" sz="4500" smtClean="0"/>
          </a:p>
        </p:txBody>
      </p:sp>
    </p:spTree>
    <p:extLst>
      <p:ext uri="{BB962C8B-B14F-4D97-AF65-F5344CB8AC3E}">
        <p14:creationId xmlns:p14="http://schemas.microsoft.com/office/powerpoint/2010/main" val="213661727"/>
      </p:ext>
    </p:extLst>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135042" name="Rectangle 2"/>
          <p:cNvSpPr>
            <a:spLocks noGrp="1" noChangeArrowheads="1"/>
          </p:cNvSpPr>
          <p:nvPr>
            <p:ph idx="1"/>
          </p:nvPr>
        </p:nvSpPr>
        <p:spPr>
          <a:xfrm>
            <a:off x="685800" y="1028700"/>
            <a:ext cx="7772400" cy="3746500"/>
          </a:xfrm>
        </p:spPr>
        <p:txBody>
          <a:bodyPr/>
          <a:lstStyle/>
          <a:p>
            <a:pPr>
              <a:spcBef>
                <a:spcPct val="0"/>
              </a:spcBef>
            </a:pPr>
            <a:r>
              <a:rPr lang="en-US" altLang="en-US" sz="4500" dirty="0" smtClean="0"/>
              <a:t>Take my silver and my gold, </a:t>
            </a:r>
          </a:p>
          <a:p>
            <a:pPr>
              <a:spcBef>
                <a:spcPct val="0"/>
              </a:spcBef>
            </a:pPr>
            <a:r>
              <a:rPr lang="en-US" altLang="en-US" sz="4500" dirty="0" smtClean="0"/>
              <a:t>not a mite would I withhold</a:t>
            </a:r>
            <a:br>
              <a:rPr lang="en-US" altLang="en-US" sz="4500" dirty="0" smtClean="0"/>
            </a:br>
            <a:r>
              <a:rPr lang="en-US" altLang="en-US" sz="4500" dirty="0" smtClean="0"/>
              <a:t>Take my intellect and use </a:t>
            </a:r>
          </a:p>
          <a:p>
            <a:pPr>
              <a:spcBef>
                <a:spcPct val="0"/>
              </a:spcBef>
            </a:pPr>
            <a:r>
              <a:rPr lang="en-US" altLang="en-US" sz="4500" dirty="0" smtClean="0"/>
              <a:t>every power as You choose</a:t>
            </a:r>
            <a:br>
              <a:rPr lang="en-US" altLang="en-US" sz="4500" dirty="0" smtClean="0"/>
            </a:br>
            <a:r>
              <a:rPr lang="en-US" altLang="en-US" sz="4500" dirty="0" smtClean="0"/>
              <a:t/>
            </a:r>
            <a:br>
              <a:rPr lang="en-US" altLang="en-US" sz="4500" dirty="0" smtClean="0"/>
            </a:br>
            <a:endParaRPr lang="en-US" altLang="en-US" sz="4500" dirty="0" smtClean="0"/>
          </a:p>
        </p:txBody>
      </p:sp>
    </p:spTree>
    <p:extLst>
      <p:ext uri="{BB962C8B-B14F-4D97-AF65-F5344CB8AC3E}">
        <p14:creationId xmlns:p14="http://schemas.microsoft.com/office/powerpoint/2010/main" val="4077815641"/>
      </p:ext>
    </p:extLst>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136066" name="Rectangle 2"/>
          <p:cNvSpPr>
            <a:spLocks noGrp="1" noChangeArrowheads="1"/>
          </p:cNvSpPr>
          <p:nvPr>
            <p:ph idx="1"/>
          </p:nvPr>
        </p:nvSpPr>
        <p:spPr>
          <a:xfrm>
            <a:off x="762000" y="330200"/>
            <a:ext cx="7772400" cy="3746500"/>
          </a:xfrm>
        </p:spPr>
        <p:txBody>
          <a:bodyPr/>
          <a:lstStyle/>
          <a:p>
            <a:pPr>
              <a:spcBef>
                <a:spcPct val="0"/>
              </a:spcBef>
            </a:pPr>
            <a:r>
              <a:rPr lang="en-US" altLang="en-US" sz="4500" smtClean="0"/>
              <a:t>Here am I, </a:t>
            </a:r>
          </a:p>
          <a:p>
            <a:pPr>
              <a:spcBef>
                <a:spcPct val="0"/>
              </a:spcBef>
            </a:pPr>
            <a:endParaRPr lang="en-US" altLang="en-US" sz="4500" smtClean="0"/>
          </a:p>
          <a:p>
            <a:pPr>
              <a:spcBef>
                <a:spcPct val="0"/>
              </a:spcBef>
            </a:pPr>
            <a:r>
              <a:rPr lang="en-US" altLang="en-US" sz="4500" smtClean="0"/>
              <a:t>all of me.</a:t>
            </a:r>
            <a:br>
              <a:rPr lang="en-US" altLang="en-US" sz="4500" smtClean="0"/>
            </a:br>
            <a:endParaRPr lang="en-US" altLang="en-US" sz="4500" smtClean="0"/>
          </a:p>
          <a:p>
            <a:pPr>
              <a:spcBef>
                <a:spcPct val="0"/>
              </a:spcBef>
            </a:pPr>
            <a:r>
              <a:rPr lang="en-US" altLang="en-US" sz="4500" smtClean="0"/>
              <a:t>Take my life, </a:t>
            </a:r>
          </a:p>
          <a:p>
            <a:pPr>
              <a:spcBef>
                <a:spcPct val="0"/>
              </a:spcBef>
            </a:pPr>
            <a:endParaRPr lang="en-US" altLang="en-US" sz="4500" smtClean="0"/>
          </a:p>
          <a:p>
            <a:pPr>
              <a:spcBef>
                <a:spcPct val="0"/>
              </a:spcBef>
            </a:pPr>
            <a:r>
              <a:rPr lang="en-US" altLang="en-US" sz="4500" smtClean="0"/>
              <a:t>it's all for thee.</a:t>
            </a:r>
          </a:p>
        </p:txBody>
      </p:sp>
    </p:spTree>
    <p:extLst>
      <p:ext uri="{BB962C8B-B14F-4D97-AF65-F5344CB8AC3E}">
        <p14:creationId xmlns:p14="http://schemas.microsoft.com/office/powerpoint/2010/main" val="3967397549"/>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34306" name="Rectangle 2"/>
          <p:cNvSpPr>
            <a:spLocks noGrp="1" noChangeArrowheads="1"/>
          </p:cNvSpPr>
          <p:nvPr>
            <p:ph idx="1"/>
          </p:nvPr>
        </p:nvSpPr>
        <p:spPr>
          <a:xfrm>
            <a:off x="228600" y="342900"/>
            <a:ext cx="8686800" cy="4102100"/>
          </a:xfrm>
        </p:spPr>
        <p:txBody>
          <a:bodyPr/>
          <a:lstStyle/>
          <a:p>
            <a:r>
              <a:rPr lang="en-US" altLang="en-US" sz="4500" smtClean="0"/>
              <a:t>My Savior loves, My Savior lives</a:t>
            </a:r>
          </a:p>
          <a:p>
            <a:r>
              <a:rPr lang="en-US" altLang="en-US" sz="4500" smtClean="0"/>
              <a:t>My Savior’s always there for me</a:t>
            </a:r>
          </a:p>
          <a:p>
            <a:r>
              <a:rPr lang="en-US" altLang="en-US" sz="4500" smtClean="0"/>
              <a:t>My God: He was</a:t>
            </a:r>
          </a:p>
          <a:p>
            <a:r>
              <a:rPr lang="en-US" altLang="en-US" sz="4500" smtClean="0"/>
              <a:t>My God: He is</a:t>
            </a:r>
          </a:p>
          <a:p>
            <a:r>
              <a:rPr lang="en-US" altLang="en-US" sz="4500" smtClean="0"/>
              <a:t>My God is always gonna be</a:t>
            </a:r>
          </a:p>
        </p:txBody>
      </p:sp>
    </p:spTree>
    <p:extLst>
      <p:ext uri="{BB962C8B-B14F-4D97-AF65-F5344CB8AC3E}">
        <p14:creationId xmlns:p14="http://schemas.microsoft.com/office/powerpoint/2010/main" val="1704786397"/>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137090" name="Rectangle 2"/>
          <p:cNvSpPr>
            <a:spLocks noGrp="1" noChangeArrowheads="1"/>
          </p:cNvSpPr>
          <p:nvPr>
            <p:ph idx="1"/>
          </p:nvPr>
        </p:nvSpPr>
        <p:spPr>
          <a:xfrm>
            <a:off x="381000" y="571500"/>
            <a:ext cx="8229600" cy="4102100"/>
          </a:xfrm>
        </p:spPr>
        <p:txBody>
          <a:bodyPr/>
          <a:lstStyle/>
          <a:p>
            <a:pPr>
              <a:spcBef>
                <a:spcPct val="0"/>
              </a:spcBef>
            </a:pPr>
            <a:r>
              <a:rPr lang="en-US" altLang="en-US" sz="4500" dirty="0" smtClean="0"/>
              <a:t>Take my will </a:t>
            </a:r>
            <a:endParaRPr lang="en-US" altLang="en-US" sz="4500" dirty="0" smtClean="0"/>
          </a:p>
          <a:p>
            <a:pPr>
              <a:spcBef>
                <a:spcPct val="0"/>
              </a:spcBef>
            </a:pPr>
            <a:r>
              <a:rPr lang="en-US" altLang="en-US" sz="4500" dirty="0" smtClean="0"/>
              <a:t>and </a:t>
            </a:r>
            <a:r>
              <a:rPr lang="en-US" altLang="en-US" sz="4500" dirty="0" smtClean="0"/>
              <a:t>make it thine, </a:t>
            </a:r>
          </a:p>
          <a:p>
            <a:pPr>
              <a:spcBef>
                <a:spcPct val="0"/>
              </a:spcBef>
            </a:pPr>
            <a:r>
              <a:rPr lang="en-US" altLang="en-US" sz="4500" dirty="0" smtClean="0"/>
              <a:t>it shall be no longer mine</a:t>
            </a:r>
            <a:br>
              <a:rPr lang="en-US" altLang="en-US" sz="4500" dirty="0" smtClean="0"/>
            </a:br>
            <a:r>
              <a:rPr lang="en-US" altLang="en-US" sz="4500" dirty="0" smtClean="0"/>
              <a:t>Take my heart </a:t>
            </a:r>
            <a:endParaRPr lang="en-US" altLang="en-US" sz="4500" dirty="0" smtClean="0"/>
          </a:p>
          <a:p>
            <a:pPr>
              <a:spcBef>
                <a:spcPct val="0"/>
              </a:spcBef>
            </a:pPr>
            <a:r>
              <a:rPr lang="en-US" altLang="en-US" sz="4500" dirty="0" smtClean="0"/>
              <a:t>it </a:t>
            </a:r>
            <a:r>
              <a:rPr lang="en-US" altLang="en-US" sz="4500" dirty="0" smtClean="0"/>
              <a:t>is thine own, </a:t>
            </a:r>
          </a:p>
          <a:p>
            <a:pPr>
              <a:spcBef>
                <a:spcPct val="0"/>
              </a:spcBef>
            </a:pPr>
            <a:r>
              <a:rPr lang="en-US" altLang="en-US" sz="4500" dirty="0" smtClean="0"/>
              <a:t>it shall be thy royal throne</a:t>
            </a:r>
            <a:br>
              <a:rPr lang="en-US" altLang="en-US" sz="4500" dirty="0" smtClean="0"/>
            </a:br>
            <a:endParaRPr lang="en-US" altLang="en-US" sz="4500" dirty="0" smtClean="0"/>
          </a:p>
        </p:txBody>
      </p:sp>
    </p:spTree>
    <p:extLst>
      <p:ext uri="{BB962C8B-B14F-4D97-AF65-F5344CB8AC3E}">
        <p14:creationId xmlns:p14="http://schemas.microsoft.com/office/powerpoint/2010/main" val="1573812376"/>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138114" name="Rectangle 2"/>
          <p:cNvSpPr>
            <a:spLocks noGrp="1" noChangeArrowheads="1"/>
          </p:cNvSpPr>
          <p:nvPr>
            <p:ph idx="1"/>
          </p:nvPr>
        </p:nvSpPr>
        <p:spPr>
          <a:xfrm>
            <a:off x="685800" y="698500"/>
            <a:ext cx="7772400" cy="3746500"/>
          </a:xfrm>
        </p:spPr>
        <p:txBody>
          <a:bodyPr/>
          <a:lstStyle/>
          <a:p>
            <a:pPr>
              <a:spcBef>
                <a:spcPct val="0"/>
              </a:spcBef>
            </a:pPr>
            <a:r>
              <a:rPr lang="en-US" altLang="en-US" sz="4500" smtClean="0"/>
              <a:t>Take my love </a:t>
            </a:r>
          </a:p>
          <a:p>
            <a:pPr>
              <a:spcBef>
                <a:spcPct val="0"/>
              </a:spcBef>
            </a:pPr>
            <a:r>
              <a:rPr lang="en-US" altLang="en-US" sz="4500" smtClean="0"/>
              <a:t>my Lord I pour </a:t>
            </a:r>
          </a:p>
          <a:p>
            <a:pPr>
              <a:spcBef>
                <a:spcPct val="0"/>
              </a:spcBef>
            </a:pPr>
            <a:r>
              <a:rPr lang="en-US" altLang="en-US" sz="4500" smtClean="0"/>
              <a:t>at Your feet </a:t>
            </a:r>
          </a:p>
          <a:p>
            <a:pPr>
              <a:spcBef>
                <a:spcPct val="0"/>
              </a:spcBef>
            </a:pPr>
            <a:r>
              <a:rPr lang="en-US" altLang="en-US" sz="4500" smtClean="0"/>
              <a:t>its treasure store</a:t>
            </a:r>
            <a:br>
              <a:rPr lang="en-US" altLang="en-US" sz="4500" smtClean="0"/>
            </a:br>
            <a:r>
              <a:rPr lang="en-US" altLang="en-US" sz="4500" smtClean="0"/>
              <a:t>Take myself and I will be </a:t>
            </a:r>
          </a:p>
          <a:p>
            <a:pPr>
              <a:spcBef>
                <a:spcPct val="0"/>
              </a:spcBef>
            </a:pPr>
            <a:r>
              <a:rPr lang="en-US" altLang="en-US" sz="4500" smtClean="0"/>
              <a:t>ever, only, all for thee </a:t>
            </a:r>
          </a:p>
        </p:txBody>
      </p:sp>
    </p:spTree>
    <p:extLst>
      <p:ext uri="{BB962C8B-B14F-4D97-AF65-F5344CB8AC3E}">
        <p14:creationId xmlns:p14="http://schemas.microsoft.com/office/powerpoint/2010/main" val="1752537835"/>
      </p:ext>
    </p:extLst>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139138" name="Rectangle 2"/>
          <p:cNvSpPr>
            <a:spLocks noGrp="1" noChangeArrowheads="1"/>
          </p:cNvSpPr>
          <p:nvPr>
            <p:ph idx="1"/>
          </p:nvPr>
        </p:nvSpPr>
        <p:spPr>
          <a:xfrm>
            <a:off x="762000" y="330200"/>
            <a:ext cx="7772400" cy="3746500"/>
          </a:xfrm>
        </p:spPr>
        <p:txBody>
          <a:bodyPr/>
          <a:lstStyle/>
          <a:p>
            <a:pPr>
              <a:spcBef>
                <a:spcPct val="0"/>
              </a:spcBef>
            </a:pPr>
            <a:r>
              <a:rPr lang="en-US" altLang="en-US" sz="4500" smtClean="0"/>
              <a:t>Here am I, </a:t>
            </a:r>
          </a:p>
          <a:p>
            <a:pPr>
              <a:spcBef>
                <a:spcPct val="0"/>
              </a:spcBef>
            </a:pPr>
            <a:endParaRPr lang="en-US" altLang="en-US" sz="4500" smtClean="0"/>
          </a:p>
          <a:p>
            <a:pPr>
              <a:spcBef>
                <a:spcPct val="0"/>
              </a:spcBef>
            </a:pPr>
            <a:r>
              <a:rPr lang="en-US" altLang="en-US" sz="4500" smtClean="0"/>
              <a:t>all of me.</a:t>
            </a:r>
            <a:br>
              <a:rPr lang="en-US" altLang="en-US" sz="4500" smtClean="0"/>
            </a:br>
            <a:endParaRPr lang="en-US" altLang="en-US" sz="4500" smtClean="0"/>
          </a:p>
          <a:p>
            <a:pPr>
              <a:spcBef>
                <a:spcPct val="0"/>
              </a:spcBef>
            </a:pPr>
            <a:r>
              <a:rPr lang="en-US" altLang="en-US" sz="4500" smtClean="0"/>
              <a:t>Take my life, </a:t>
            </a:r>
          </a:p>
          <a:p>
            <a:pPr>
              <a:spcBef>
                <a:spcPct val="0"/>
              </a:spcBef>
            </a:pPr>
            <a:endParaRPr lang="en-US" altLang="en-US" sz="4500" smtClean="0"/>
          </a:p>
          <a:p>
            <a:pPr>
              <a:spcBef>
                <a:spcPct val="0"/>
              </a:spcBef>
            </a:pPr>
            <a:r>
              <a:rPr lang="en-US" altLang="en-US" sz="4500" smtClean="0"/>
              <a:t>it's all for thee.</a:t>
            </a:r>
          </a:p>
        </p:txBody>
      </p:sp>
    </p:spTree>
    <p:extLst>
      <p:ext uri="{BB962C8B-B14F-4D97-AF65-F5344CB8AC3E}">
        <p14:creationId xmlns:p14="http://schemas.microsoft.com/office/powerpoint/2010/main" val="453349539"/>
      </p:ext>
    </p:extLst>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139138" name="Rectangle 2"/>
          <p:cNvSpPr>
            <a:spLocks noGrp="1" noChangeArrowheads="1"/>
          </p:cNvSpPr>
          <p:nvPr>
            <p:ph idx="1"/>
          </p:nvPr>
        </p:nvSpPr>
        <p:spPr>
          <a:xfrm>
            <a:off x="762000" y="330200"/>
            <a:ext cx="7772400" cy="3746500"/>
          </a:xfrm>
        </p:spPr>
        <p:txBody>
          <a:bodyPr/>
          <a:lstStyle/>
          <a:p>
            <a:pPr>
              <a:spcBef>
                <a:spcPct val="0"/>
              </a:spcBef>
            </a:pPr>
            <a:r>
              <a:rPr lang="en-US" altLang="en-US" sz="4500" smtClean="0"/>
              <a:t>Here am I, </a:t>
            </a:r>
          </a:p>
          <a:p>
            <a:pPr>
              <a:spcBef>
                <a:spcPct val="0"/>
              </a:spcBef>
            </a:pPr>
            <a:endParaRPr lang="en-US" altLang="en-US" sz="4500" smtClean="0"/>
          </a:p>
          <a:p>
            <a:pPr>
              <a:spcBef>
                <a:spcPct val="0"/>
              </a:spcBef>
            </a:pPr>
            <a:r>
              <a:rPr lang="en-US" altLang="en-US" sz="4500" smtClean="0"/>
              <a:t>all of me.</a:t>
            </a:r>
            <a:br>
              <a:rPr lang="en-US" altLang="en-US" sz="4500" smtClean="0"/>
            </a:br>
            <a:endParaRPr lang="en-US" altLang="en-US" sz="4500" smtClean="0"/>
          </a:p>
          <a:p>
            <a:pPr>
              <a:spcBef>
                <a:spcPct val="0"/>
              </a:spcBef>
            </a:pPr>
            <a:r>
              <a:rPr lang="en-US" altLang="en-US" sz="4500" smtClean="0"/>
              <a:t>Take my life, </a:t>
            </a:r>
          </a:p>
          <a:p>
            <a:pPr>
              <a:spcBef>
                <a:spcPct val="0"/>
              </a:spcBef>
            </a:pPr>
            <a:endParaRPr lang="en-US" altLang="en-US" sz="4500" smtClean="0"/>
          </a:p>
          <a:p>
            <a:pPr>
              <a:spcBef>
                <a:spcPct val="0"/>
              </a:spcBef>
            </a:pPr>
            <a:r>
              <a:rPr lang="en-US" altLang="en-US" sz="4500" smtClean="0"/>
              <a:t>it's all for thee.</a:t>
            </a:r>
          </a:p>
        </p:txBody>
      </p:sp>
    </p:spTree>
    <p:extLst>
      <p:ext uri="{BB962C8B-B14F-4D97-AF65-F5344CB8AC3E}">
        <p14:creationId xmlns:p14="http://schemas.microsoft.com/office/powerpoint/2010/main" val="1618831350"/>
      </p:ext>
    </p:extLst>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139138" name="Rectangle 2"/>
          <p:cNvSpPr>
            <a:spLocks noGrp="1" noChangeArrowheads="1"/>
          </p:cNvSpPr>
          <p:nvPr>
            <p:ph idx="1"/>
          </p:nvPr>
        </p:nvSpPr>
        <p:spPr>
          <a:xfrm>
            <a:off x="762000" y="330200"/>
            <a:ext cx="7772400" cy="3746500"/>
          </a:xfrm>
        </p:spPr>
        <p:txBody>
          <a:bodyPr/>
          <a:lstStyle/>
          <a:p>
            <a:pPr>
              <a:spcBef>
                <a:spcPct val="0"/>
              </a:spcBef>
            </a:pPr>
            <a:r>
              <a:rPr lang="en-US" altLang="en-US" sz="4500" smtClean="0"/>
              <a:t>Here am I, </a:t>
            </a:r>
          </a:p>
          <a:p>
            <a:pPr>
              <a:spcBef>
                <a:spcPct val="0"/>
              </a:spcBef>
            </a:pPr>
            <a:endParaRPr lang="en-US" altLang="en-US" sz="4500" smtClean="0"/>
          </a:p>
          <a:p>
            <a:pPr>
              <a:spcBef>
                <a:spcPct val="0"/>
              </a:spcBef>
            </a:pPr>
            <a:r>
              <a:rPr lang="en-US" altLang="en-US" sz="4500" smtClean="0"/>
              <a:t>all of me.</a:t>
            </a:r>
            <a:br>
              <a:rPr lang="en-US" altLang="en-US" sz="4500" smtClean="0"/>
            </a:br>
            <a:endParaRPr lang="en-US" altLang="en-US" sz="4500" smtClean="0"/>
          </a:p>
          <a:p>
            <a:pPr>
              <a:spcBef>
                <a:spcPct val="0"/>
              </a:spcBef>
            </a:pPr>
            <a:r>
              <a:rPr lang="en-US" altLang="en-US" sz="4500" smtClean="0"/>
              <a:t>Take my life, </a:t>
            </a:r>
          </a:p>
          <a:p>
            <a:pPr>
              <a:spcBef>
                <a:spcPct val="0"/>
              </a:spcBef>
            </a:pPr>
            <a:endParaRPr lang="en-US" altLang="en-US" sz="4500" smtClean="0"/>
          </a:p>
          <a:p>
            <a:pPr>
              <a:spcBef>
                <a:spcPct val="0"/>
              </a:spcBef>
            </a:pPr>
            <a:r>
              <a:rPr lang="en-US" altLang="en-US" sz="4500" smtClean="0"/>
              <a:t>it's all for thee.</a:t>
            </a:r>
          </a:p>
        </p:txBody>
      </p:sp>
    </p:spTree>
    <p:extLst>
      <p:ext uri="{BB962C8B-B14F-4D97-AF65-F5344CB8AC3E}">
        <p14:creationId xmlns:p14="http://schemas.microsoft.com/office/powerpoint/2010/main" val="3084457949"/>
      </p:ext>
    </p:extLst>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139138" name="Rectangle 2"/>
          <p:cNvSpPr>
            <a:spLocks noGrp="1" noChangeArrowheads="1"/>
          </p:cNvSpPr>
          <p:nvPr>
            <p:ph idx="1"/>
          </p:nvPr>
        </p:nvSpPr>
        <p:spPr>
          <a:xfrm>
            <a:off x="762000" y="330200"/>
            <a:ext cx="7772400" cy="3746500"/>
          </a:xfrm>
        </p:spPr>
        <p:txBody>
          <a:bodyPr/>
          <a:lstStyle/>
          <a:p>
            <a:pPr>
              <a:spcBef>
                <a:spcPct val="0"/>
              </a:spcBef>
            </a:pPr>
            <a:r>
              <a:rPr lang="en-US" altLang="en-US" sz="4500" smtClean="0"/>
              <a:t>Here am I, </a:t>
            </a:r>
          </a:p>
          <a:p>
            <a:pPr>
              <a:spcBef>
                <a:spcPct val="0"/>
              </a:spcBef>
            </a:pPr>
            <a:endParaRPr lang="en-US" altLang="en-US" sz="4500" smtClean="0"/>
          </a:p>
          <a:p>
            <a:pPr>
              <a:spcBef>
                <a:spcPct val="0"/>
              </a:spcBef>
            </a:pPr>
            <a:r>
              <a:rPr lang="en-US" altLang="en-US" sz="4500" smtClean="0"/>
              <a:t>all of me.</a:t>
            </a:r>
            <a:br>
              <a:rPr lang="en-US" altLang="en-US" sz="4500" smtClean="0"/>
            </a:br>
            <a:endParaRPr lang="en-US" altLang="en-US" sz="4500" smtClean="0"/>
          </a:p>
          <a:p>
            <a:pPr>
              <a:spcBef>
                <a:spcPct val="0"/>
              </a:spcBef>
            </a:pPr>
            <a:r>
              <a:rPr lang="en-US" altLang="en-US" sz="4500" smtClean="0"/>
              <a:t>Take my life, </a:t>
            </a:r>
          </a:p>
          <a:p>
            <a:pPr>
              <a:spcBef>
                <a:spcPct val="0"/>
              </a:spcBef>
            </a:pPr>
            <a:endParaRPr lang="en-US" altLang="en-US" sz="4500" smtClean="0"/>
          </a:p>
          <a:p>
            <a:pPr>
              <a:spcBef>
                <a:spcPct val="0"/>
              </a:spcBef>
            </a:pPr>
            <a:r>
              <a:rPr lang="en-US" altLang="en-US" sz="4500" smtClean="0"/>
              <a:t>it's all for thee.</a:t>
            </a:r>
          </a:p>
        </p:txBody>
      </p:sp>
    </p:spTree>
    <p:extLst>
      <p:ext uri="{BB962C8B-B14F-4D97-AF65-F5344CB8AC3E}">
        <p14:creationId xmlns:p14="http://schemas.microsoft.com/office/powerpoint/2010/main" val="2889335257"/>
      </p:ext>
    </p:extLst>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139138" name="Rectangle 2"/>
          <p:cNvSpPr>
            <a:spLocks noGrp="1" noChangeArrowheads="1"/>
          </p:cNvSpPr>
          <p:nvPr>
            <p:ph idx="1"/>
          </p:nvPr>
        </p:nvSpPr>
        <p:spPr>
          <a:xfrm>
            <a:off x="762000" y="330200"/>
            <a:ext cx="7772400" cy="3746500"/>
          </a:xfrm>
        </p:spPr>
        <p:txBody>
          <a:bodyPr/>
          <a:lstStyle/>
          <a:p>
            <a:pPr>
              <a:spcBef>
                <a:spcPct val="0"/>
              </a:spcBef>
            </a:pPr>
            <a:r>
              <a:rPr lang="en-US" altLang="en-US" sz="6500" dirty="0" smtClean="0"/>
              <a:t>Take my life </a:t>
            </a:r>
          </a:p>
          <a:p>
            <a:pPr>
              <a:spcBef>
                <a:spcPct val="0"/>
              </a:spcBef>
            </a:pPr>
            <a:r>
              <a:rPr lang="en-US" altLang="en-US" sz="6500" dirty="0" smtClean="0"/>
              <a:t>and let it be </a:t>
            </a:r>
          </a:p>
          <a:p>
            <a:pPr>
              <a:spcBef>
                <a:spcPct val="0"/>
              </a:spcBef>
            </a:pPr>
            <a:r>
              <a:rPr lang="en-US" altLang="en-US" sz="6500" dirty="0" smtClean="0"/>
              <a:t>consecrated Lord </a:t>
            </a:r>
          </a:p>
          <a:p>
            <a:pPr>
              <a:spcBef>
                <a:spcPct val="0"/>
              </a:spcBef>
            </a:pPr>
            <a:r>
              <a:rPr lang="en-US" altLang="en-US" sz="6500" dirty="0" smtClean="0"/>
              <a:t>to thee</a:t>
            </a:r>
            <a:br>
              <a:rPr lang="en-US" altLang="en-US" sz="6500" dirty="0" smtClean="0"/>
            </a:br>
            <a:endParaRPr lang="en-US" altLang="en-US" sz="6500" dirty="0" smtClean="0"/>
          </a:p>
        </p:txBody>
      </p:sp>
    </p:spTree>
    <p:extLst>
      <p:ext uri="{BB962C8B-B14F-4D97-AF65-F5344CB8AC3E}">
        <p14:creationId xmlns:p14="http://schemas.microsoft.com/office/powerpoint/2010/main" val="3402264367"/>
      </p:ext>
    </p:extLst>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5664770" name="Rectangle 2"/>
          <p:cNvSpPr>
            <a:spLocks noGrp="1" noChangeArrowheads="1"/>
          </p:cNvSpPr>
          <p:nvPr>
            <p:ph type="title"/>
          </p:nvPr>
        </p:nvSpPr>
        <p:spPr>
          <a:xfrm>
            <a:off x="609600" y="190500"/>
            <a:ext cx="7772400" cy="762000"/>
          </a:xfrm>
          <a:noFill/>
          <a:ln/>
        </p:spPr>
        <p:txBody>
          <a:bodyPr/>
          <a:lstStyle/>
          <a:p>
            <a:r>
              <a:rPr lang="en-US" dirty="0" smtClean="0"/>
              <a:t>Prayers of the People</a:t>
            </a:r>
            <a:endParaRPr lang="en-US" dirty="0"/>
          </a:p>
        </p:txBody>
      </p:sp>
    </p:spTree>
    <p:custDataLst>
      <p:tags r:id="rId1"/>
    </p:custDataLst>
    <p:extLst>
      <p:ext uri="{BB962C8B-B14F-4D97-AF65-F5344CB8AC3E}">
        <p14:creationId xmlns:p14="http://schemas.microsoft.com/office/powerpoint/2010/main" val="3221092236"/>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5664770" name="Rectangle 2"/>
          <p:cNvSpPr>
            <a:spLocks noGrp="1" noChangeArrowheads="1"/>
          </p:cNvSpPr>
          <p:nvPr>
            <p:ph type="title"/>
          </p:nvPr>
        </p:nvSpPr>
        <p:spPr>
          <a:xfrm>
            <a:off x="609600" y="190500"/>
            <a:ext cx="7772400" cy="762000"/>
          </a:xfrm>
          <a:noFill/>
          <a:ln/>
        </p:spPr>
        <p:txBody>
          <a:bodyPr/>
          <a:lstStyle/>
          <a:p>
            <a:pPr algn="l"/>
            <a:r>
              <a:rPr lang="en-US" b="1"/>
              <a:t>The Lord’s Prayer</a:t>
            </a:r>
          </a:p>
        </p:txBody>
      </p:sp>
      <p:sp>
        <p:nvSpPr>
          <p:cNvPr id="5664771" name="Rectangle 3"/>
          <p:cNvSpPr>
            <a:spLocks noGrp="1" noChangeArrowheads="1"/>
          </p:cNvSpPr>
          <p:nvPr>
            <p:ph type="body" idx="1"/>
          </p:nvPr>
        </p:nvSpPr>
        <p:spPr>
          <a:xfrm>
            <a:off x="609600" y="1079500"/>
            <a:ext cx="7772400" cy="4381500"/>
          </a:xfrm>
          <a:noFill/>
          <a:ln/>
        </p:spPr>
        <p:txBody>
          <a:bodyPr/>
          <a:lstStyle/>
          <a:p>
            <a:pPr algn="l">
              <a:lnSpc>
                <a:spcPct val="90000"/>
              </a:lnSpc>
              <a:spcBef>
                <a:spcPct val="0"/>
              </a:spcBef>
            </a:pPr>
            <a:r>
              <a:rPr lang="en-US" sz="4500" dirty="0"/>
              <a:t>	Our Father, who art in heaven, hallowed be thy name.  Thy kingdom come, thy will be done, on earth as it is in </a:t>
            </a:r>
            <a:r>
              <a:rPr lang="en-US" sz="4500" dirty="0" smtClean="0"/>
              <a:t>heaven.</a:t>
            </a:r>
            <a:endParaRPr lang="en-US" sz="4500" dirty="0"/>
          </a:p>
        </p:txBody>
      </p:sp>
    </p:spTree>
    <p:custDataLst>
      <p:tags r:id="rId1"/>
    </p:custDataLst>
    <p:extLst>
      <p:ext uri="{BB962C8B-B14F-4D97-AF65-F5344CB8AC3E}">
        <p14:creationId xmlns:p14="http://schemas.microsoft.com/office/powerpoint/2010/main" val="1928635898"/>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5664771" name="Rectangle 3"/>
          <p:cNvSpPr>
            <a:spLocks noGrp="1" noChangeArrowheads="1"/>
          </p:cNvSpPr>
          <p:nvPr>
            <p:ph type="body" idx="1"/>
          </p:nvPr>
        </p:nvSpPr>
        <p:spPr>
          <a:xfrm>
            <a:off x="609600" y="571500"/>
            <a:ext cx="7772400" cy="4381500"/>
          </a:xfrm>
          <a:noFill/>
          <a:ln/>
        </p:spPr>
        <p:txBody>
          <a:bodyPr/>
          <a:lstStyle/>
          <a:p>
            <a:pPr algn="l">
              <a:lnSpc>
                <a:spcPct val="90000"/>
              </a:lnSpc>
              <a:spcBef>
                <a:spcPct val="0"/>
              </a:spcBef>
            </a:pPr>
            <a:r>
              <a:rPr lang="en-US" sz="5000" dirty="0"/>
              <a:t>	</a:t>
            </a:r>
            <a:r>
              <a:rPr lang="en-US" sz="5000" dirty="0" smtClean="0"/>
              <a:t>Give </a:t>
            </a:r>
            <a:r>
              <a:rPr lang="en-US" sz="5000" dirty="0"/>
              <a:t>us this day our daily bread.  And forgive us our trespasses as we forgive those who trespass against us. </a:t>
            </a:r>
          </a:p>
          <a:p>
            <a:pPr algn="l">
              <a:lnSpc>
                <a:spcPct val="90000"/>
              </a:lnSpc>
              <a:spcBef>
                <a:spcPct val="0"/>
              </a:spcBef>
            </a:pPr>
            <a:r>
              <a:rPr lang="en-US" sz="5000" dirty="0"/>
              <a:t>	</a:t>
            </a:r>
          </a:p>
        </p:txBody>
      </p:sp>
      <p:sp>
        <p:nvSpPr>
          <p:cNvPr id="2" name="Title 1"/>
          <p:cNvSpPr>
            <a:spLocks noGrp="1"/>
          </p:cNvSpPr>
          <p:nvPr>
            <p:ph type="title"/>
          </p:nvPr>
        </p:nvSpPr>
        <p:spPr/>
        <p:txBody>
          <a:bodyPr/>
          <a:lstStyle/>
          <a:p>
            <a:endParaRPr lang="en-US"/>
          </a:p>
        </p:txBody>
      </p:sp>
    </p:spTree>
    <p:custDataLst>
      <p:tags r:id="rId1"/>
    </p:custDataLst>
    <p:extLst>
      <p:ext uri="{BB962C8B-B14F-4D97-AF65-F5344CB8AC3E}">
        <p14:creationId xmlns:p14="http://schemas.microsoft.com/office/powerpoint/2010/main" val="279450187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35330" name="Rectangle 2"/>
          <p:cNvSpPr>
            <a:spLocks noGrp="1" noChangeArrowheads="1"/>
          </p:cNvSpPr>
          <p:nvPr>
            <p:ph idx="1"/>
          </p:nvPr>
        </p:nvSpPr>
        <p:spPr>
          <a:xfrm>
            <a:off x="381000" y="952500"/>
            <a:ext cx="8382000" cy="3390900"/>
          </a:xfrm>
        </p:spPr>
        <p:txBody>
          <a:bodyPr/>
          <a:lstStyle/>
          <a:p>
            <a:r>
              <a:rPr lang="en-US" altLang="en-US" sz="5000" smtClean="0"/>
              <a:t>Yes, living, dying, </a:t>
            </a:r>
          </a:p>
          <a:p>
            <a:r>
              <a:rPr lang="en-US" altLang="en-US" sz="5000" smtClean="0"/>
              <a:t>let me bring</a:t>
            </a:r>
          </a:p>
          <a:p>
            <a:r>
              <a:rPr lang="en-US" altLang="en-US" sz="5000" smtClean="0"/>
              <a:t>My strength, my solace </a:t>
            </a:r>
          </a:p>
          <a:p>
            <a:r>
              <a:rPr lang="en-US" altLang="en-US" sz="5000" smtClean="0"/>
              <a:t>from this spring;</a:t>
            </a:r>
          </a:p>
        </p:txBody>
      </p:sp>
    </p:spTree>
    <p:extLst>
      <p:ext uri="{BB962C8B-B14F-4D97-AF65-F5344CB8AC3E}">
        <p14:creationId xmlns:p14="http://schemas.microsoft.com/office/powerpoint/2010/main" val="3692882507"/>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5664771" name="Rectangle 3"/>
          <p:cNvSpPr>
            <a:spLocks noGrp="1" noChangeArrowheads="1"/>
          </p:cNvSpPr>
          <p:nvPr>
            <p:ph type="body" idx="1"/>
          </p:nvPr>
        </p:nvSpPr>
        <p:spPr>
          <a:xfrm>
            <a:off x="609600" y="571500"/>
            <a:ext cx="7772400" cy="4381500"/>
          </a:xfrm>
          <a:noFill/>
          <a:ln/>
        </p:spPr>
        <p:txBody>
          <a:bodyPr/>
          <a:lstStyle/>
          <a:p>
            <a:pPr algn="l">
              <a:lnSpc>
                <a:spcPct val="90000"/>
              </a:lnSpc>
              <a:spcBef>
                <a:spcPct val="0"/>
              </a:spcBef>
            </a:pPr>
            <a:r>
              <a:rPr lang="en-US" sz="5000" dirty="0"/>
              <a:t>	</a:t>
            </a:r>
            <a:r>
              <a:rPr lang="en-US" sz="5000" dirty="0" smtClean="0"/>
              <a:t>And </a:t>
            </a:r>
            <a:r>
              <a:rPr lang="en-US" sz="5000" dirty="0"/>
              <a:t>lead us not into temptation, but deliver us from evil. For </a:t>
            </a:r>
            <a:r>
              <a:rPr lang="en-US" sz="5000" dirty="0" err="1"/>
              <a:t>thine</a:t>
            </a:r>
            <a:r>
              <a:rPr lang="en-US" sz="5000" dirty="0"/>
              <a:t> is the kingdom and the power, and the glory forever.	Amen.</a:t>
            </a:r>
          </a:p>
          <a:p>
            <a:pPr algn="l">
              <a:lnSpc>
                <a:spcPct val="90000"/>
              </a:lnSpc>
              <a:spcBef>
                <a:spcPct val="0"/>
              </a:spcBef>
            </a:pPr>
            <a:endParaRPr lang="en-US" sz="5000" dirty="0"/>
          </a:p>
        </p:txBody>
      </p:sp>
      <p:sp>
        <p:nvSpPr>
          <p:cNvPr id="2" name="Title 1"/>
          <p:cNvSpPr>
            <a:spLocks noGrp="1"/>
          </p:cNvSpPr>
          <p:nvPr>
            <p:ph type="title"/>
          </p:nvPr>
        </p:nvSpPr>
        <p:spPr/>
        <p:txBody>
          <a:bodyPr/>
          <a:lstStyle/>
          <a:p>
            <a:endParaRPr lang="en-US"/>
          </a:p>
        </p:txBody>
      </p:sp>
    </p:spTree>
    <p:custDataLst>
      <p:tags r:id="rId1"/>
    </p:custDataLst>
    <p:extLst>
      <p:ext uri="{BB962C8B-B14F-4D97-AF65-F5344CB8AC3E}">
        <p14:creationId xmlns:p14="http://schemas.microsoft.com/office/powerpoint/2010/main" val="1663147272"/>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588721043"/>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97730" name="Rectangle 2"/>
          <p:cNvSpPr>
            <a:spLocks noGrp="1" noChangeArrowheads="1"/>
          </p:cNvSpPr>
          <p:nvPr>
            <p:ph type="title"/>
          </p:nvPr>
        </p:nvSpPr>
        <p:spPr>
          <a:xfrm>
            <a:off x="685800" y="127000"/>
            <a:ext cx="7772400" cy="952500"/>
          </a:xfrm>
        </p:spPr>
        <p:txBody>
          <a:bodyPr/>
          <a:lstStyle/>
          <a:p>
            <a:r>
              <a:rPr lang="en-US" altLang="en-US" dirty="0" smtClean="0"/>
              <a:t>How Great Thou Art</a:t>
            </a:r>
          </a:p>
        </p:txBody>
      </p:sp>
      <p:sp>
        <p:nvSpPr>
          <p:cNvPr id="1097731" name="Rectangle 3"/>
          <p:cNvSpPr>
            <a:spLocks noGrp="1" noChangeArrowheads="1"/>
          </p:cNvSpPr>
          <p:nvPr>
            <p:ph idx="1"/>
          </p:nvPr>
        </p:nvSpPr>
        <p:spPr>
          <a:xfrm>
            <a:off x="457200" y="1460500"/>
            <a:ext cx="8229600" cy="3238500"/>
          </a:xfrm>
        </p:spPr>
        <p:txBody>
          <a:bodyPr/>
          <a:lstStyle/>
          <a:p>
            <a:pPr>
              <a:spcBef>
                <a:spcPct val="0"/>
              </a:spcBef>
            </a:pPr>
            <a:r>
              <a:rPr lang="en-US" altLang="en-US" sz="4500" smtClean="0"/>
              <a:t>O Lord my God, </a:t>
            </a:r>
          </a:p>
          <a:p>
            <a:pPr>
              <a:spcBef>
                <a:spcPct val="0"/>
              </a:spcBef>
            </a:pPr>
            <a:r>
              <a:rPr lang="en-US" altLang="en-US" sz="4500" smtClean="0"/>
              <a:t>when I in awesome wonder </a:t>
            </a:r>
          </a:p>
          <a:p>
            <a:pPr>
              <a:spcBef>
                <a:spcPct val="0"/>
              </a:spcBef>
            </a:pPr>
            <a:r>
              <a:rPr lang="en-US" altLang="en-US" sz="4500" smtClean="0"/>
              <a:t>Consider all the worlds </a:t>
            </a:r>
          </a:p>
          <a:p>
            <a:pPr>
              <a:spcBef>
                <a:spcPct val="0"/>
              </a:spcBef>
            </a:pPr>
            <a:r>
              <a:rPr lang="en-US" altLang="en-US" sz="4500" smtClean="0"/>
              <a:t>Thy hands Have made; </a:t>
            </a:r>
          </a:p>
          <a:p>
            <a:pPr>
              <a:spcBef>
                <a:spcPct val="0"/>
              </a:spcBef>
            </a:pPr>
            <a:endParaRPr lang="en-US" altLang="en-US" sz="4500" smtClean="0"/>
          </a:p>
        </p:txBody>
      </p:sp>
    </p:spTree>
    <p:extLst>
      <p:ext uri="{BB962C8B-B14F-4D97-AF65-F5344CB8AC3E}">
        <p14:creationId xmlns:p14="http://schemas.microsoft.com/office/powerpoint/2010/main" val="2859305267"/>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98754" name="Title 1"/>
          <p:cNvSpPr>
            <a:spLocks noGrp="1"/>
          </p:cNvSpPr>
          <p:nvPr>
            <p:ph type="title"/>
          </p:nvPr>
        </p:nvSpPr>
        <p:spPr/>
        <p:txBody>
          <a:bodyPr/>
          <a:lstStyle/>
          <a:p>
            <a:endParaRPr lang="en-US" altLang="en-US" smtClean="0"/>
          </a:p>
        </p:txBody>
      </p:sp>
      <p:sp>
        <p:nvSpPr>
          <p:cNvPr id="1098755" name="Rectangle 3"/>
          <p:cNvSpPr>
            <a:spLocks noGrp="1" noChangeArrowheads="1"/>
          </p:cNvSpPr>
          <p:nvPr>
            <p:ph idx="1"/>
          </p:nvPr>
        </p:nvSpPr>
        <p:spPr>
          <a:xfrm>
            <a:off x="457200" y="1104900"/>
            <a:ext cx="8229600" cy="3238500"/>
          </a:xfrm>
        </p:spPr>
        <p:txBody>
          <a:bodyPr/>
          <a:lstStyle/>
          <a:p>
            <a:pPr>
              <a:spcBef>
                <a:spcPct val="0"/>
              </a:spcBef>
            </a:pPr>
            <a:r>
              <a:rPr lang="en-US" altLang="en-US" sz="5000" smtClean="0"/>
              <a:t>I see the stars, </a:t>
            </a:r>
          </a:p>
          <a:p>
            <a:pPr>
              <a:spcBef>
                <a:spcPct val="0"/>
              </a:spcBef>
            </a:pPr>
            <a:r>
              <a:rPr lang="en-US" altLang="en-US" sz="5000" smtClean="0"/>
              <a:t>I hear the rolling thunder, </a:t>
            </a:r>
          </a:p>
          <a:p>
            <a:pPr>
              <a:spcBef>
                <a:spcPct val="0"/>
              </a:spcBef>
            </a:pPr>
            <a:r>
              <a:rPr lang="en-US" altLang="en-US" sz="5000" smtClean="0"/>
              <a:t>Thy power throughout </a:t>
            </a:r>
          </a:p>
          <a:p>
            <a:pPr>
              <a:spcBef>
                <a:spcPct val="0"/>
              </a:spcBef>
            </a:pPr>
            <a:r>
              <a:rPr lang="en-US" altLang="en-US" sz="5000" smtClean="0"/>
              <a:t>the Universe displayed</a:t>
            </a:r>
          </a:p>
          <a:p>
            <a:pPr>
              <a:spcBef>
                <a:spcPct val="0"/>
              </a:spcBef>
            </a:pPr>
            <a:endParaRPr lang="en-US" altLang="en-US" sz="5000" smtClean="0"/>
          </a:p>
        </p:txBody>
      </p:sp>
    </p:spTree>
    <p:extLst>
      <p:ext uri="{BB962C8B-B14F-4D97-AF65-F5344CB8AC3E}">
        <p14:creationId xmlns:p14="http://schemas.microsoft.com/office/powerpoint/2010/main" val="2499067082"/>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99778" name="Rectangle 1027"/>
          <p:cNvSpPr>
            <a:spLocks noGrp="1" noChangeArrowheads="1"/>
          </p:cNvSpPr>
          <p:nvPr>
            <p:ph idx="1"/>
          </p:nvPr>
        </p:nvSpPr>
        <p:spPr>
          <a:xfrm>
            <a:off x="685800" y="952500"/>
            <a:ext cx="7772400" cy="4127500"/>
          </a:xfrm>
        </p:spPr>
        <p:txBody>
          <a:bodyPr/>
          <a:lstStyle/>
          <a:p>
            <a:pPr>
              <a:lnSpc>
                <a:spcPct val="90000"/>
              </a:lnSpc>
              <a:spcBef>
                <a:spcPct val="0"/>
              </a:spcBef>
            </a:pPr>
            <a:r>
              <a:rPr lang="en-US" altLang="en-US" sz="5000" smtClean="0"/>
              <a:t>Then sings my soul, </a:t>
            </a:r>
          </a:p>
          <a:p>
            <a:pPr>
              <a:lnSpc>
                <a:spcPct val="90000"/>
              </a:lnSpc>
              <a:spcBef>
                <a:spcPct val="0"/>
              </a:spcBef>
            </a:pPr>
            <a:r>
              <a:rPr lang="en-US" altLang="en-US" sz="5000" smtClean="0"/>
              <a:t>my Savior God to Thee</a:t>
            </a:r>
          </a:p>
          <a:p>
            <a:pPr>
              <a:lnSpc>
                <a:spcPct val="90000"/>
              </a:lnSpc>
              <a:spcBef>
                <a:spcPct val="0"/>
              </a:spcBef>
            </a:pPr>
            <a:r>
              <a:rPr lang="en-US" altLang="en-US" sz="5000" smtClean="0"/>
              <a:t>How great Thou art, </a:t>
            </a:r>
          </a:p>
          <a:p>
            <a:pPr>
              <a:lnSpc>
                <a:spcPct val="90000"/>
              </a:lnSpc>
              <a:spcBef>
                <a:spcPct val="0"/>
              </a:spcBef>
            </a:pPr>
            <a:r>
              <a:rPr lang="en-US" altLang="en-US" sz="5000" smtClean="0"/>
              <a:t>how great Thou art!  </a:t>
            </a:r>
          </a:p>
        </p:txBody>
      </p:sp>
    </p:spTree>
    <p:extLst>
      <p:ext uri="{BB962C8B-B14F-4D97-AF65-F5344CB8AC3E}">
        <p14:creationId xmlns:p14="http://schemas.microsoft.com/office/powerpoint/2010/main" val="2218632351"/>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100802" name="Rectangle 1027"/>
          <p:cNvSpPr>
            <a:spLocks noGrp="1" noChangeArrowheads="1"/>
          </p:cNvSpPr>
          <p:nvPr>
            <p:ph idx="1"/>
          </p:nvPr>
        </p:nvSpPr>
        <p:spPr>
          <a:xfrm>
            <a:off x="685800" y="952500"/>
            <a:ext cx="7772400" cy="4127500"/>
          </a:xfrm>
        </p:spPr>
        <p:txBody>
          <a:bodyPr/>
          <a:lstStyle/>
          <a:p>
            <a:pPr>
              <a:lnSpc>
                <a:spcPct val="90000"/>
              </a:lnSpc>
              <a:spcBef>
                <a:spcPct val="0"/>
              </a:spcBef>
            </a:pPr>
            <a:r>
              <a:rPr lang="en-US" altLang="en-US" sz="5000" dirty="0" smtClean="0"/>
              <a:t>Then sings my soul, </a:t>
            </a:r>
          </a:p>
          <a:p>
            <a:pPr>
              <a:lnSpc>
                <a:spcPct val="90000"/>
              </a:lnSpc>
              <a:spcBef>
                <a:spcPct val="0"/>
              </a:spcBef>
            </a:pPr>
            <a:r>
              <a:rPr lang="en-US" altLang="en-US" sz="5000" dirty="0" smtClean="0"/>
              <a:t>my Savior God to Thee </a:t>
            </a:r>
          </a:p>
          <a:p>
            <a:pPr>
              <a:lnSpc>
                <a:spcPct val="90000"/>
              </a:lnSpc>
              <a:spcBef>
                <a:spcPct val="0"/>
              </a:spcBef>
            </a:pPr>
            <a:r>
              <a:rPr lang="en-US" altLang="en-US" sz="5000" dirty="0" smtClean="0"/>
              <a:t>How great Thou art, </a:t>
            </a:r>
          </a:p>
          <a:p>
            <a:pPr>
              <a:lnSpc>
                <a:spcPct val="90000"/>
              </a:lnSpc>
              <a:spcBef>
                <a:spcPct val="0"/>
              </a:spcBef>
            </a:pPr>
            <a:r>
              <a:rPr lang="en-US" altLang="en-US" sz="5000" dirty="0" smtClean="0"/>
              <a:t>how great Thou </a:t>
            </a:r>
            <a:r>
              <a:rPr lang="en-US" altLang="en-US" sz="5000" dirty="0" smtClean="0"/>
              <a:t>art,</a:t>
            </a:r>
          </a:p>
          <a:p>
            <a:pPr>
              <a:lnSpc>
                <a:spcPct val="90000"/>
              </a:lnSpc>
              <a:spcBef>
                <a:spcPct val="0"/>
              </a:spcBef>
            </a:pPr>
            <a:r>
              <a:rPr lang="en-US" altLang="en-US" sz="5000" dirty="0" smtClean="0"/>
              <a:t>how great Thou art!</a:t>
            </a:r>
            <a:endParaRPr lang="en-US" altLang="en-US" sz="5000" dirty="0" smtClean="0"/>
          </a:p>
          <a:p>
            <a:pPr>
              <a:lnSpc>
                <a:spcPct val="90000"/>
              </a:lnSpc>
            </a:pPr>
            <a:endParaRPr lang="en-US" altLang="en-US" sz="5000" dirty="0" smtClean="0"/>
          </a:p>
        </p:txBody>
      </p:sp>
    </p:spTree>
    <p:extLst>
      <p:ext uri="{BB962C8B-B14F-4D97-AF65-F5344CB8AC3E}">
        <p14:creationId xmlns:p14="http://schemas.microsoft.com/office/powerpoint/2010/main" val="3217705098"/>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101826" name="Rectangle 2"/>
          <p:cNvSpPr>
            <a:spLocks noGrp="1" noChangeArrowheads="1"/>
          </p:cNvSpPr>
          <p:nvPr>
            <p:ph idx="1"/>
          </p:nvPr>
        </p:nvSpPr>
        <p:spPr>
          <a:xfrm>
            <a:off x="304800" y="1206500"/>
            <a:ext cx="8610600" cy="3238500"/>
          </a:xfrm>
        </p:spPr>
        <p:txBody>
          <a:bodyPr/>
          <a:lstStyle/>
          <a:p>
            <a:pPr>
              <a:lnSpc>
                <a:spcPct val="90000"/>
              </a:lnSpc>
              <a:spcBef>
                <a:spcPct val="0"/>
              </a:spcBef>
            </a:pPr>
            <a:r>
              <a:rPr lang="en-US" altLang="en-US" sz="5000" smtClean="0"/>
              <a:t>And when I think </a:t>
            </a:r>
          </a:p>
          <a:p>
            <a:pPr>
              <a:lnSpc>
                <a:spcPct val="90000"/>
              </a:lnSpc>
              <a:spcBef>
                <a:spcPct val="0"/>
              </a:spcBef>
            </a:pPr>
            <a:r>
              <a:rPr lang="en-US" altLang="en-US" sz="5000" smtClean="0"/>
              <a:t>that God His Son not sparing, </a:t>
            </a:r>
          </a:p>
          <a:p>
            <a:pPr>
              <a:lnSpc>
                <a:spcPct val="90000"/>
              </a:lnSpc>
              <a:spcBef>
                <a:spcPct val="0"/>
              </a:spcBef>
            </a:pPr>
            <a:r>
              <a:rPr lang="en-US" altLang="en-US" sz="5000" smtClean="0"/>
              <a:t>sent Him to die, </a:t>
            </a:r>
          </a:p>
          <a:p>
            <a:pPr>
              <a:lnSpc>
                <a:spcPct val="90000"/>
              </a:lnSpc>
              <a:spcBef>
                <a:spcPct val="0"/>
              </a:spcBef>
            </a:pPr>
            <a:r>
              <a:rPr lang="en-US" altLang="en-US" sz="5000" smtClean="0"/>
              <a:t>I scarce can take it in; </a:t>
            </a:r>
          </a:p>
        </p:txBody>
      </p:sp>
    </p:spTree>
    <p:extLst>
      <p:ext uri="{BB962C8B-B14F-4D97-AF65-F5344CB8AC3E}">
        <p14:creationId xmlns:p14="http://schemas.microsoft.com/office/powerpoint/2010/main" val="2543452035"/>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102850" name="Rectangle 2"/>
          <p:cNvSpPr>
            <a:spLocks noGrp="1" noChangeArrowheads="1"/>
          </p:cNvSpPr>
          <p:nvPr>
            <p:ph idx="1"/>
          </p:nvPr>
        </p:nvSpPr>
        <p:spPr>
          <a:xfrm>
            <a:off x="685800" y="1206500"/>
            <a:ext cx="7772400" cy="3238500"/>
          </a:xfrm>
        </p:spPr>
        <p:txBody>
          <a:bodyPr/>
          <a:lstStyle/>
          <a:p>
            <a:pPr>
              <a:lnSpc>
                <a:spcPct val="90000"/>
              </a:lnSpc>
              <a:spcBef>
                <a:spcPct val="0"/>
              </a:spcBef>
            </a:pPr>
            <a:r>
              <a:rPr lang="en-US" altLang="en-US" sz="5000" smtClean="0"/>
              <a:t>that on the cross, </a:t>
            </a:r>
          </a:p>
          <a:p>
            <a:pPr>
              <a:lnSpc>
                <a:spcPct val="90000"/>
              </a:lnSpc>
              <a:spcBef>
                <a:spcPct val="0"/>
              </a:spcBef>
            </a:pPr>
            <a:r>
              <a:rPr lang="en-US" altLang="en-US" sz="5000" smtClean="0"/>
              <a:t>my burden gladly bearing, </a:t>
            </a:r>
          </a:p>
          <a:p>
            <a:pPr>
              <a:lnSpc>
                <a:spcPct val="90000"/>
              </a:lnSpc>
              <a:spcBef>
                <a:spcPct val="0"/>
              </a:spcBef>
            </a:pPr>
            <a:r>
              <a:rPr lang="en-US" altLang="en-US" sz="5000" smtClean="0"/>
              <a:t>He bled and died </a:t>
            </a:r>
          </a:p>
          <a:p>
            <a:pPr>
              <a:lnSpc>
                <a:spcPct val="90000"/>
              </a:lnSpc>
              <a:spcBef>
                <a:spcPct val="0"/>
              </a:spcBef>
            </a:pPr>
            <a:r>
              <a:rPr lang="en-US" altLang="en-US" sz="5000" smtClean="0"/>
              <a:t>to take away my sin</a:t>
            </a:r>
          </a:p>
        </p:txBody>
      </p:sp>
    </p:spTree>
    <p:extLst>
      <p:ext uri="{BB962C8B-B14F-4D97-AF65-F5344CB8AC3E}">
        <p14:creationId xmlns:p14="http://schemas.microsoft.com/office/powerpoint/2010/main" val="432857574"/>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103874" name="Rectangle 1027"/>
          <p:cNvSpPr>
            <a:spLocks noGrp="1" noChangeArrowheads="1"/>
          </p:cNvSpPr>
          <p:nvPr>
            <p:ph idx="1"/>
          </p:nvPr>
        </p:nvSpPr>
        <p:spPr>
          <a:xfrm>
            <a:off x="685800" y="952500"/>
            <a:ext cx="7772400" cy="4127500"/>
          </a:xfrm>
        </p:spPr>
        <p:txBody>
          <a:bodyPr/>
          <a:lstStyle/>
          <a:p>
            <a:pPr>
              <a:lnSpc>
                <a:spcPct val="90000"/>
              </a:lnSpc>
              <a:spcBef>
                <a:spcPct val="0"/>
              </a:spcBef>
            </a:pPr>
            <a:r>
              <a:rPr lang="en-US" altLang="en-US" sz="5000" smtClean="0"/>
              <a:t>Then sings my soul, </a:t>
            </a:r>
          </a:p>
          <a:p>
            <a:pPr>
              <a:lnSpc>
                <a:spcPct val="90000"/>
              </a:lnSpc>
              <a:spcBef>
                <a:spcPct val="0"/>
              </a:spcBef>
            </a:pPr>
            <a:r>
              <a:rPr lang="en-US" altLang="en-US" sz="5000" smtClean="0"/>
              <a:t>my Savior God to Thee</a:t>
            </a:r>
          </a:p>
          <a:p>
            <a:pPr>
              <a:lnSpc>
                <a:spcPct val="90000"/>
              </a:lnSpc>
              <a:spcBef>
                <a:spcPct val="0"/>
              </a:spcBef>
            </a:pPr>
            <a:r>
              <a:rPr lang="en-US" altLang="en-US" sz="5000" smtClean="0"/>
              <a:t>How great Thou art, </a:t>
            </a:r>
          </a:p>
          <a:p>
            <a:pPr>
              <a:lnSpc>
                <a:spcPct val="90000"/>
              </a:lnSpc>
              <a:spcBef>
                <a:spcPct val="0"/>
              </a:spcBef>
            </a:pPr>
            <a:r>
              <a:rPr lang="en-US" altLang="en-US" sz="5000" smtClean="0"/>
              <a:t>how great Thou art!  </a:t>
            </a:r>
          </a:p>
        </p:txBody>
      </p:sp>
    </p:spTree>
    <p:extLst>
      <p:ext uri="{BB962C8B-B14F-4D97-AF65-F5344CB8AC3E}">
        <p14:creationId xmlns:p14="http://schemas.microsoft.com/office/powerpoint/2010/main" val="2364547629"/>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104898" name="Rectangle 1027"/>
          <p:cNvSpPr>
            <a:spLocks noGrp="1" noChangeArrowheads="1"/>
          </p:cNvSpPr>
          <p:nvPr>
            <p:ph idx="1"/>
          </p:nvPr>
        </p:nvSpPr>
        <p:spPr>
          <a:xfrm>
            <a:off x="685800" y="952500"/>
            <a:ext cx="7772400" cy="4127500"/>
          </a:xfrm>
        </p:spPr>
        <p:txBody>
          <a:bodyPr/>
          <a:lstStyle/>
          <a:p>
            <a:pPr>
              <a:lnSpc>
                <a:spcPct val="90000"/>
              </a:lnSpc>
              <a:spcBef>
                <a:spcPct val="0"/>
              </a:spcBef>
            </a:pPr>
            <a:r>
              <a:rPr lang="en-US" altLang="en-US" sz="5000" dirty="0" smtClean="0"/>
              <a:t>Then sings my soul, </a:t>
            </a:r>
          </a:p>
          <a:p>
            <a:pPr>
              <a:lnSpc>
                <a:spcPct val="90000"/>
              </a:lnSpc>
              <a:spcBef>
                <a:spcPct val="0"/>
              </a:spcBef>
            </a:pPr>
            <a:r>
              <a:rPr lang="en-US" altLang="en-US" sz="5000" dirty="0" smtClean="0"/>
              <a:t>my Savior God to Thee </a:t>
            </a:r>
          </a:p>
          <a:p>
            <a:pPr>
              <a:lnSpc>
                <a:spcPct val="90000"/>
              </a:lnSpc>
              <a:spcBef>
                <a:spcPct val="0"/>
              </a:spcBef>
            </a:pPr>
            <a:r>
              <a:rPr lang="en-US" altLang="en-US" sz="5000" dirty="0" smtClean="0"/>
              <a:t>How great Thou art, </a:t>
            </a:r>
          </a:p>
          <a:p>
            <a:pPr>
              <a:lnSpc>
                <a:spcPct val="90000"/>
              </a:lnSpc>
              <a:spcBef>
                <a:spcPct val="0"/>
              </a:spcBef>
            </a:pPr>
            <a:r>
              <a:rPr lang="en-US" altLang="en-US" sz="5000" dirty="0" smtClean="0"/>
              <a:t>how great Thou art,</a:t>
            </a:r>
          </a:p>
          <a:p>
            <a:pPr>
              <a:lnSpc>
                <a:spcPct val="90000"/>
              </a:lnSpc>
              <a:spcBef>
                <a:spcPct val="0"/>
              </a:spcBef>
            </a:pPr>
            <a:r>
              <a:rPr lang="en-US" altLang="en-US" sz="5000" dirty="0" smtClean="0"/>
              <a:t>how great Thou art!</a:t>
            </a:r>
          </a:p>
          <a:p>
            <a:pPr>
              <a:lnSpc>
                <a:spcPct val="90000"/>
              </a:lnSpc>
            </a:pPr>
            <a:endParaRPr lang="en-US" altLang="en-US" sz="5000" dirty="0" smtClean="0"/>
          </a:p>
        </p:txBody>
      </p:sp>
    </p:spTree>
    <p:extLst>
      <p:ext uri="{BB962C8B-B14F-4D97-AF65-F5344CB8AC3E}">
        <p14:creationId xmlns:p14="http://schemas.microsoft.com/office/powerpoint/2010/main" val="384057520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36354" name="Rectangle 2"/>
          <p:cNvSpPr>
            <a:spLocks noGrp="1" noChangeArrowheads="1"/>
          </p:cNvSpPr>
          <p:nvPr>
            <p:ph idx="1"/>
          </p:nvPr>
        </p:nvSpPr>
        <p:spPr>
          <a:xfrm>
            <a:off x="381000" y="952500"/>
            <a:ext cx="8382000" cy="3390900"/>
          </a:xfrm>
        </p:spPr>
        <p:txBody>
          <a:bodyPr/>
          <a:lstStyle/>
          <a:p>
            <a:r>
              <a:rPr lang="en-US" altLang="en-US" sz="5400" smtClean="0"/>
              <a:t>That He who lives </a:t>
            </a:r>
          </a:p>
          <a:p>
            <a:r>
              <a:rPr lang="en-US" altLang="en-US" sz="5400" smtClean="0"/>
              <a:t>to be my King</a:t>
            </a:r>
          </a:p>
          <a:p>
            <a:r>
              <a:rPr lang="en-US" altLang="en-US" sz="5400" smtClean="0"/>
              <a:t>Once died to be my Savior</a:t>
            </a:r>
          </a:p>
        </p:txBody>
      </p:sp>
    </p:spTree>
    <p:extLst>
      <p:ext uri="{BB962C8B-B14F-4D97-AF65-F5344CB8AC3E}">
        <p14:creationId xmlns:p14="http://schemas.microsoft.com/office/powerpoint/2010/main" val="1760226274"/>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105922" name="Rectangle 2"/>
          <p:cNvSpPr>
            <a:spLocks noGrp="1" noChangeArrowheads="1"/>
          </p:cNvSpPr>
          <p:nvPr>
            <p:ph idx="1"/>
          </p:nvPr>
        </p:nvSpPr>
        <p:spPr>
          <a:xfrm>
            <a:off x="685800" y="635000"/>
            <a:ext cx="7772400" cy="4381500"/>
          </a:xfrm>
        </p:spPr>
        <p:txBody>
          <a:bodyPr/>
          <a:lstStyle/>
          <a:p>
            <a:pPr>
              <a:spcBef>
                <a:spcPct val="0"/>
              </a:spcBef>
            </a:pPr>
            <a:r>
              <a:rPr lang="en-US" altLang="en-US" sz="5000" smtClean="0"/>
              <a:t>When Christ shall come, </a:t>
            </a:r>
          </a:p>
          <a:p>
            <a:pPr>
              <a:spcBef>
                <a:spcPct val="0"/>
              </a:spcBef>
            </a:pPr>
            <a:r>
              <a:rPr lang="en-US" altLang="en-US" sz="5000" smtClean="0"/>
              <a:t>with shout of acclamation, </a:t>
            </a:r>
          </a:p>
          <a:p>
            <a:pPr>
              <a:spcBef>
                <a:spcPct val="0"/>
              </a:spcBef>
            </a:pPr>
            <a:r>
              <a:rPr lang="en-US" altLang="en-US" sz="5000" smtClean="0"/>
              <a:t>and take me home, </a:t>
            </a:r>
          </a:p>
          <a:p>
            <a:pPr>
              <a:spcBef>
                <a:spcPct val="0"/>
              </a:spcBef>
            </a:pPr>
            <a:r>
              <a:rPr lang="en-US" altLang="en-US" sz="5000" smtClean="0"/>
              <a:t>what joy shall </a:t>
            </a:r>
          </a:p>
          <a:p>
            <a:pPr>
              <a:spcBef>
                <a:spcPct val="0"/>
              </a:spcBef>
            </a:pPr>
            <a:r>
              <a:rPr lang="en-US" altLang="en-US" sz="5000" smtClean="0"/>
              <a:t>fill my heart! </a:t>
            </a:r>
          </a:p>
        </p:txBody>
      </p:sp>
    </p:spTree>
    <p:extLst>
      <p:ext uri="{BB962C8B-B14F-4D97-AF65-F5344CB8AC3E}">
        <p14:creationId xmlns:p14="http://schemas.microsoft.com/office/powerpoint/2010/main" val="2182035637"/>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106946" name="Rectangle 2"/>
          <p:cNvSpPr>
            <a:spLocks noGrp="1" noChangeArrowheads="1"/>
          </p:cNvSpPr>
          <p:nvPr>
            <p:ph idx="1"/>
          </p:nvPr>
        </p:nvSpPr>
        <p:spPr>
          <a:xfrm>
            <a:off x="685800" y="635000"/>
            <a:ext cx="7772400" cy="4381500"/>
          </a:xfrm>
        </p:spPr>
        <p:txBody>
          <a:bodyPr/>
          <a:lstStyle/>
          <a:p>
            <a:pPr>
              <a:spcBef>
                <a:spcPct val="0"/>
              </a:spcBef>
            </a:pPr>
            <a:r>
              <a:rPr lang="en-US" altLang="en-US" sz="5000" smtClean="0"/>
              <a:t>then I shall bow </a:t>
            </a:r>
          </a:p>
          <a:p>
            <a:pPr>
              <a:spcBef>
                <a:spcPct val="0"/>
              </a:spcBef>
            </a:pPr>
            <a:r>
              <a:rPr lang="en-US" altLang="en-US" sz="5000" smtClean="0"/>
              <a:t>in humble adoration </a:t>
            </a:r>
          </a:p>
          <a:p>
            <a:pPr>
              <a:spcBef>
                <a:spcPct val="0"/>
              </a:spcBef>
            </a:pPr>
            <a:r>
              <a:rPr lang="en-US" altLang="en-US" sz="5000" smtClean="0"/>
              <a:t>and there proclaim </a:t>
            </a:r>
          </a:p>
          <a:p>
            <a:pPr>
              <a:spcBef>
                <a:spcPct val="0"/>
              </a:spcBef>
            </a:pPr>
            <a:r>
              <a:rPr lang="en-US" altLang="en-US" sz="5000" smtClean="0"/>
              <a:t>my God how great </a:t>
            </a:r>
          </a:p>
          <a:p>
            <a:pPr>
              <a:spcBef>
                <a:spcPct val="0"/>
              </a:spcBef>
            </a:pPr>
            <a:r>
              <a:rPr lang="en-US" altLang="en-US" sz="5000" smtClean="0"/>
              <a:t>Thou art!</a:t>
            </a:r>
          </a:p>
        </p:txBody>
      </p:sp>
    </p:spTree>
    <p:extLst>
      <p:ext uri="{BB962C8B-B14F-4D97-AF65-F5344CB8AC3E}">
        <p14:creationId xmlns:p14="http://schemas.microsoft.com/office/powerpoint/2010/main" val="2109134664"/>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107970" name="Rectangle 1027"/>
          <p:cNvSpPr>
            <a:spLocks noGrp="1" noChangeArrowheads="1"/>
          </p:cNvSpPr>
          <p:nvPr>
            <p:ph idx="1"/>
          </p:nvPr>
        </p:nvSpPr>
        <p:spPr>
          <a:xfrm>
            <a:off x="685800" y="952500"/>
            <a:ext cx="7772400" cy="4127500"/>
          </a:xfrm>
        </p:spPr>
        <p:txBody>
          <a:bodyPr/>
          <a:lstStyle/>
          <a:p>
            <a:pPr>
              <a:lnSpc>
                <a:spcPct val="90000"/>
              </a:lnSpc>
              <a:spcBef>
                <a:spcPct val="0"/>
              </a:spcBef>
            </a:pPr>
            <a:r>
              <a:rPr lang="en-US" altLang="en-US" sz="5000" smtClean="0"/>
              <a:t>Then sings my soul, </a:t>
            </a:r>
          </a:p>
          <a:p>
            <a:pPr>
              <a:lnSpc>
                <a:spcPct val="90000"/>
              </a:lnSpc>
              <a:spcBef>
                <a:spcPct val="0"/>
              </a:spcBef>
            </a:pPr>
            <a:r>
              <a:rPr lang="en-US" altLang="en-US" sz="5000" smtClean="0"/>
              <a:t>my Savior God to Thee</a:t>
            </a:r>
          </a:p>
          <a:p>
            <a:pPr>
              <a:lnSpc>
                <a:spcPct val="90000"/>
              </a:lnSpc>
              <a:spcBef>
                <a:spcPct val="0"/>
              </a:spcBef>
            </a:pPr>
            <a:r>
              <a:rPr lang="en-US" altLang="en-US" sz="5000" smtClean="0"/>
              <a:t>How great Thou art, </a:t>
            </a:r>
          </a:p>
          <a:p>
            <a:pPr>
              <a:lnSpc>
                <a:spcPct val="90000"/>
              </a:lnSpc>
              <a:spcBef>
                <a:spcPct val="0"/>
              </a:spcBef>
            </a:pPr>
            <a:r>
              <a:rPr lang="en-US" altLang="en-US" sz="5000" smtClean="0"/>
              <a:t>how great Thou art!  </a:t>
            </a:r>
          </a:p>
        </p:txBody>
      </p:sp>
    </p:spTree>
    <p:extLst>
      <p:ext uri="{BB962C8B-B14F-4D97-AF65-F5344CB8AC3E}">
        <p14:creationId xmlns:p14="http://schemas.microsoft.com/office/powerpoint/2010/main" val="1316521539"/>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108994" name="Rectangle 1027"/>
          <p:cNvSpPr>
            <a:spLocks noGrp="1" noChangeArrowheads="1"/>
          </p:cNvSpPr>
          <p:nvPr>
            <p:ph idx="1"/>
          </p:nvPr>
        </p:nvSpPr>
        <p:spPr>
          <a:xfrm>
            <a:off x="685800" y="952500"/>
            <a:ext cx="7772400" cy="4127500"/>
          </a:xfrm>
        </p:spPr>
        <p:txBody>
          <a:bodyPr/>
          <a:lstStyle/>
          <a:p>
            <a:pPr>
              <a:lnSpc>
                <a:spcPct val="90000"/>
              </a:lnSpc>
              <a:spcBef>
                <a:spcPct val="0"/>
              </a:spcBef>
            </a:pPr>
            <a:r>
              <a:rPr lang="en-US" altLang="en-US" sz="5000" dirty="0" smtClean="0"/>
              <a:t>Then sings my soul, </a:t>
            </a:r>
          </a:p>
          <a:p>
            <a:pPr>
              <a:lnSpc>
                <a:spcPct val="90000"/>
              </a:lnSpc>
              <a:spcBef>
                <a:spcPct val="0"/>
              </a:spcBef>
            </a:pPr>
            <a:r>
              <a:rPr lang="en-US" altLang="en-US" sz="5000" dirty="0" smtClean="0"/>
              <a:t>my Savior God to Thee </a:t>
            </a:r>
          </a:p>
          <a:p>
            <a:pPr>
              <a:lnSpc>
                <a:spcPct val="90000"/>
              </a:lnSpc>
              <a:spcBef>
                <a:spcPct val="0"/>
              </a:spcBef>
            </a:pPr>
            <a:r>
              <a:rPr lang="en-US" altLang="en-US" sz="5000" dirty="0" smtClean="0"/>
              <a:t>How great Thou art, </a:t>
            </a:r>
          </a:p>
          <a:p>
            <a:pPr>
              <a:lnSpc>
                <a:spcPct val="90000"/>
              </a:lnSpc>
              <a:spcBef>
                <a:spcPct val="0"/>
              </a:spcBef>
            </a:pPr>
            <a:r>
              <a:rPr lang="en-US" altLang="en-US" sz="5000" dirty="0" smtClean="0"/>
              <a:t>how great Thou art,</a:t>
            </a:r>
          </a:p>
          <a:p>
            <a:pPr>
              <a:lnSpc>
                <a:spcPct val="90000"/>
              </a:lnSpc>
              <a:spcBef>
                <a:spcPct val="0"/>
              </a:spcBef>
            </a:pPr>
            <a:r>
              <a:rPr lang="en-US" altLang="en-US" sz="5000" dirty="0" smtClean="0"/>
              <a:t>how great Thou art!</a:t>
            </a:r>
          </a:p>
          <a:p>
            <a:pPr>
              <a:lnSpc>
                <a:spcPct val="90000"/>
              </a:lnSpc>
            </a:pPr>
            <a:endParaRPr lang="en-US" altLang="en-US" sz="5000" dirty="0" smtClean="0"/>
          </a:p>
        </p:txBody>
      </p:sp>
    </p:spTree>
    <p:extLst>
      <p:ext uri="{BB962C8B-B14F-4D97-AF65-F5344CB8AC3E}">
        <p14:creationId xmlns:p14="http://schemas.microsoft.com/office/powerpoint/2010/main" val="1240528377"/>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51623344"/>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t="-10000" b="-10000"/>
          </a:stretch>
        </a:blipFill>
        <a:effectLst/>
      </p:bgPr>
    </p:bg>
    <p:spTree>
      <p:nvGrpSpPr>
        <p:cNvPr id="1" name=""/>
        <p:cNvGrpSpPr/>
        <p:nvPr/>
      </p:nvGrpSpPr>
      <p:grpSpPr>
        <a:xfrm>
          <a:off x="0" y="0"/>
          <a:ext cx="0" cy="0"/>
          <a:chOff x="0" y="0"/>
          <a:chExt cx="0" cy="0"/>
        </a:xfrm>
      </p:grpSpPr>
      <p:sp>
        <p:nvSpPr>
          <p:cNvPr id="4915202" name="Rectangle 2"/>
          <p:cNvSpPr>
            <a:spLocks noGrp="1" noChangeArrowheads="1"/>
          </p:cNvSpPr>
          <p:nvPr>
            <p:ph type="title"/>
          </p:nvPr>
        </p:nvSpPr>
        <p:spPr>
          <a:xfrm>
            <a:off x="685800" y="190500"/>
            <a:ext cx="7772400" cy="952500"/>
          </a:xfrm>
          <a:noFill/>
          <a:ln/>
        </p:spPr>
        <p:txBody>
          <a:bodyPr/>
          <a:lstStyle/>
          <a:p>
            <a:r>
              <a:rPr lang="en-US" dirty="0"/>
              <a:t>Reception of New Members</a:t>
            </a:r>
            <a:endParaRPr lang="en-US" sz="2800" dirty="0"/>
          </a:p>
        </p:txBody>
      </p:sp>
      <p:sp>
        <p:nvSpPr>
          <p:cNvPr id="4915203" name="Rectangle 3"/>
          <p:cNvSpPr>
            <a:spLocks noGrp="1" noChangeArrowheads="1"/>
          </p:cNvSpPr>
          <p:nvPr>
            <p:ph type="body" idx="1"/>
          </p:nvPr>
        </p:nvSpPr>
        <p:spPr>
          <a:xfrm>
            <a:off x="685800" y="1028700"/>
            <a:ext cx="7772400" cy="3238500"/>
          </a:xfrm>
          <a:noFill/>
          <a:ln/>
        </p:spPr>
        <p:txBody>
          <a:bodyPr/>
          <a:lstStyle/>
          <a:p>
            <a:pPr algn="l"/>
            <a:r>
              <a:rPr lang="en-US" sz="4700" dirty="0"/>
              <a:t>	We rejoice to recognize you as members of Christ's holy church and welcome you to this congregation of the United Methodist Church. </a:t>
            </a:r>
          </a:p>
        </p:txBody>
      </p:sp>
    </p:spTree>
    <p:extLst>
      <p:ext uri="{BB962C8B-B14F-4D97-AF65-F5344CB8AC3E}">
        <p14:creationId xmlns:p14="http://schemas.microsoft.com/office/powerpoint/2010/main" val="2932308526"/>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t="-10000" b="-10000"/>
          </a:stretch>
        </a:blipFill>
        <a:effectLst/>
      </p:bgPr>
    </p:bg>
    <p:spTree>
      <p:nvGrpSpPr>
        <p:cNvPr id="1" name=""/>
        <p:cNvGrpSpPr/>
        <p:nvPr/>
      </p:nvGrpSpPr>
      <p:grpSpPr>
        <a:xfrm>
          <a:off x="0" y="0"/>
          <a:ext cx="0" cy="0"/>
          <a:chOff x="0" y="0"/>
          <a:chExt cx="0" cy="0"/>
        </a:xfrm>
      </p:grpSpPr>
      <p:sp>
        <p:nvSpPr>
          <p:cNvPr id="4915202" name="Rectangle 2"/>
          <p:cNvSpPr>
            <a:spLocks noGrp="1" noChangeArrowheads="1"/>
          </p:cNvSpPr>
          <p:nvPr>
            <p:ph type="title"/>
          </p:nvPr>
        </p:nvSpPr>
        <p:spPr>
          <a:xfrm>
            <a:off x="685800" y="190500"/>
            <a:ext cx="7772400" cy="952500"/>
          </a:xfrm>
          <a:noFill/>
          <a:ln/>
        </p:spPr>
        <p:txBody>
          <a:bodyPr/>
          <a:lstStyle/>
          <a:p>
            <a:r>
              <a:rPr lang="en-US" dirty="0"/>
              <a:t>Reception of New Members</a:t>
            </a:r>
            <a:endParaRPr lang="en-US" sz="2800" dirty="0"/>
          </a:p>
        </p:txBody>
      </p:sp>
      <p:sp>
        <p:nvSpPr>
          <p:cNvPr id="4915203" name="Rectangle 3"/>
          <p:cNvSpPr>
            <a:spLocks noGrp="1" noChangeArrowheads="1"/>
          </p:cNvSpPr>
          <p:nvPr>
            <p:ph type="body" idx="1"/>
          </p:nvPr>
        </p:nvSpPr>
        <p:spPr>
          <a:xfrm>
            <a:off x="685800" y="1181100"/>
            <a:ext cx="7772400" cy="3238500"/>
          </a:xfrm>
          <a:noFill/>
          <a:ln/>
        </p:spPr>
        <p:txBody>
          <a:bodyPr/>
          <a:lstStyle/>
          <a:p>
            <a:pPr algn="l"/>
            <a:r>
              <a:rPr lang="en-US" sz="5000" dirty="0" smtClean="0"/>
              <a:t>	With </a:t>
            </a:r>
            <a:r>
              <a:rPr lang="en-US" sz="5000" dirty="0"/>
              <a:t>you we renew our vows to uphold it by our prayers, our presence, our gifts, our service, and our witness.</a:t>
            </a:r>
          </a:p>
        </p:txBody>
      </p:sp>
    </p:spTree>
    <p:extLst>
      <p:ext uri="{BB962C8B-B14F-4D97-AF65-F5344CB8AC3E}">
        <p14:creationId xmlns:p14="http://schemas.microsoft.com/office/powerpoint/2010/main" val="2774567188"/>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340866" name="Rectangle 2"/>
          <p:cNvSpPr>
            <a:spLocks noGrp="1" noChangeArrowheads="1"/>
          </p:cNvSpPr>
          <p:nvPr>
            <p:ph type="title"/>
          </p:nvPr>
        </p:nvSpPr>
        <p:spPr>
          <a:xfrm>
            <a:off x="685800" y="571500"/>
            <a:ext cx="7772400" cy="952500"/>
          </a:xfrm>
          <a:noFill/>
          <a:ln/>
        </p:spPr>
        <p:txBody>
          <a:bodyPr/>
          <a:lstStyle/>
          <a:p>
            <a:r>
              <a:rPr lang="en-US"/>
              <a:t>Sending Forth</a:t>
            </a:r>
            <a:br>
              <a:rPr lang="en-US"/>
            </a:br>
            <a:endParaRPr lang="en-US" sz="2800"/>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7837698" name="Rectangle 2"/>
          <p:cNvSpPr>
            <a:spLocks noGrp="1" noChangeArrowheads="1"/>
          </p:cNvSpPr>
          <p:nvPr>
            <p:ph type="title"/>
          </p:nvPr>
        </p:nvSpPr>
        <p:spPr>
          <a:noFill/>
          <a:ln/>
        </p:spPr>
        <p:txBody>
          <a:bodyPr/>
          <a:lstStyle/>
          <a:p>
            <a:r>
              <a:rPr lang="en-US"/>
              <a:t>Go Now in Peace</a:t>
            </a:r>
          </a:p>
        </p:txBody>
      </p:sp>
      <p:sp>
        <p:nvSpPr>
          <p:cNvPr id="7837699" name="Rectangle 3"/>
          <p:cNvSpPr>
            <a:spLocks noGrp="1" noChangeArrowheads="1"/>
          </p:cNvSpPr>
          <p:nvPr>
            <p:ph type="body" idx="1"/>
          </p:nvPr>
        </p:nvSpPr>
        <p:spPr>
          <a:xfrm>
            <a:off x="685800" y="1028700"/>
            <a:ext cx="7772400" cy="3573198"/>
          </a:xfrm>
          <a:noFill/>
          <a:ln/>
        </p:spPr>
        <p:txBody>
          <a:bodyPr/>
          <a:lstStyle/>
          <a:p>
            <a:pPr>
              <a:spcBef>
                <a:spcPct val="0"/>
              </a:spcBef>
            </a:pPr>
            <a:r>
              <a:rPr lang="en-US" sz="5500" dirty="0"/>
              <a:t>Go now in peace. </a:t>
            </a:r>
            <a:endParaRPr lang="en-US" sz="5500" dirty="0" smtClean="0"/>
          </a:p>
          <a:p>
            <a:pPr>
              <a:spcBef>
                <a:spcPct val="0"/>
              </a:spcBef>
            </a:pPr>
            <a:r>
              <a:rPr lang="en-US" sz="5500" dirty="0" smtClean="0"/>
              <a:t>Never </a:t>
            </a:r>
            <a:r>
              <a:rPr lang="en-US" sz="5500" dirty="0"/>
              <a:t>be afraid. </a:t>
            </a:r>
          </a:p>
          <a:p>
            <a:pPr>
              <a:spcBef>
                <a:spcPct val="0"/>
              </a:spcBef>
            </a:pPr>
            <a:r>
              <a:rPr lang="en-US" sz="5500" dirty="0"/>
              <a:t>God will go with you </a:t>
            </a:r>
          </a:p>
          <a:p>
            <a:pPr>
              <a:spcBef>
                <a:spcPct val="0"/>
              </a:spcBef>
            </a:pPr>
            <a:r>
              <a:rPr lang="en-US" sz="5500" dirty="0"/>
              <a:t>each hour of every day. </a:t>
            </a:r>
          </a:p>
        </p:txBody>
      </p:sp>
    </p:spTree>
    <p:extLst>
      <p:ext uri="{BB962C8B-B14F-4D97-AF65-F5344CB8AC3E}">
        <p14:creationId xmlns:p14="http://schemas.microsoft.com/office/powerpoint/2010/main" val="3472532394"/>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7837699" name="Rectangle 3"/>
          <p:cNvSpPr>
            <a:spLocks noGrp="1" noChangeArrowheads="1"/>
          </p:cNvSpPr>
          <p:nvPr>
            <p:ph type="body" idx="1"/>
          </p:nvPr>
        </p:nvSpPr>
        <p:spPr>
          <a:xfrm>
            <a:off x="457200" y="647700"/>
            <a:ext cx="8382000" cy="3573198"/>
          </a:xfrm>
          <a:noFill/>
          <a:ln/>
        </p:spPr>
        <p:txBody>
          <a:bodyPr/>
          <a:lstStyle/>
          <a:p>
            <a:pPr>
              <a:spcBef>
                <a:spcPct val="0"/>
              </a:spcBef>
            </a:pPr>
            <a:r>
              <a:rPr lang="en-US" sz="5500" dirty="0" smtClean="0"/>
              <a:t>Go </a:t>
            </a:r>
            <a:r>
              <a:rPr lang="en-US" sz="5500" dirty="0"/>
              <a:t>now in faith, </a:t>
            </a:r>
          </a:p>
          <a:p>
            <a:pPr>
              <a:spcBef>
                <a:spcPct val="0"/>
              </a:spcBef>
            </a:pPr>
            <a:r>
              <a:rPr lang="en-US" sz="5500" dirty="0"/>
              <a:t>steadfast, </a:t>
            </a:r>
            <a:endParaRPr lang="en-US" sz="5500" dirty="0" smtClean="0"/>
          </a:p>
          <a:p>
            <a:pPr>
              <a:spcBef>
                <a:spcPct val="0"/>
              </a:spcBef>
            </a:pPr>
            <a:r>
              <a:rPr lang="en-US" sz="5500" dirty="0" smtClean="0"/>
              <a:t>strong </a:t>
            </a:r>
            <a:r>
              <a:rPr lang="en-US" sz="5500" dirty="0"/>
              <a:t>and true. </a:t>
            </a:r>
          </a:p>
          <a:p>
            <a:pPr>
              <a:spcBef>
                <a:spcPct val="0"/>
              </a:spcBef>
            </a:pPr>
            <a:r>
              <a:rPr lang="en-US" sz="5500" dirty="0"/>
              <a:t>Know God will guide you </a:t>
            </a:r>
          </a:p>
          <a:p>
            <a:pPr>
              <a:spcBef>
                <a:spcPct val="0"/>
              </a:spcBef>
            </a:pPr>
            <a:r>
              <a:rPr lang="en-US" sz="5500" dirty="0"/>
              <a:t>in all you do.</a:t>
            </a:r>
          </a:p>
        </p:txBody>
      </p:sp>
    </p:spTree>
    <p:extLst>
      <p:ext uri="{BB962C8B-B14F-4D97-AF65-F5344CB8AC3E}">
        <p14:creationId xmlns:p14="http://schemas.microsoft.com/office/powerpoint/2010/main" val="32935649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37378" name="Rectangle 2"/>
          <p:cNvSpPr>
            <a:spLocks noGrp="1" noChangeArrowheads="1"/>
          </p:cNvSpPr>
          <p:nvPr>
            <p:ph idx="1"/>
          </p:nvPr>
        </p:nvSpPr>
        <p:spPr>
          <a:xfrm>
            <a:off x="381000" y="571500"/>
            <a:ext cx="8534400" cy="4178300"/>
          </a:xfrm>
        </p:spPr>
        <p:txBody>
          <a:bodyPr/>
          <a:lstStyle/>
          <a:p>
            <a:r>
              <a:rPr lang="en-US" altLang="en-US" sz="5000" smtClean="0"/>
              <a:t>That He would leave </a:t>
            </a:r>
          </a:p>
          <a:p>
            <a:r>
              <a:rPr lang="en-US" altLang="en-US" sz="5000" smtClean="0"/>
              <a:t>His place on high</a:t>
            </a:r>
          </a:p>
          <a:p>
            <a:r>
              <a:rPr lang="en-US" altLang="en-US" sz="5000" smtClean="0"/>
              <a:t>And come for sinful </a:t>
            </a:r>
          </a:p>
          <a:p>
            <a:r>
              <a:rPr lang="en-US" altLang="en-US" sz="5000" smtClean="0"/>
              <a:t>man to die</a:t>
            </a:r>
          </a:p>
        </p:txBody>
      </p:sp>
    </p:spTree>
    <p:extLst>
      <p:ext uri="{BB962C8B-B14F-4D97-AF65-F5344CB8AC3E}">
        <p14:creationId xmlns:p14="http://schemas.microsoft.com/office/powerpoint/2010/main" val="1276917310"/>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3108354" y="1636746"/>
            <a:ext cx="5349875" cy="535531"/>
          </a:xfrm>
          <a:prstGeom prst="rect">
            <a:avLst/>
          </a:prstGeom>
          <a:noFill/>
          <a:ln w="9525">
            <a:noFill/>
            <a:miter lim="800000"/>
            <a:headEnd type="none" w="sm" len="sm"/>
            <a:tailEnd type="none" w="sm" len="sm"/>
          </a:ln>
        </p:spPr>
        <p:txBody>
          <a:bodyPr lIns="91440" tIns="45720" rIns="91440" bIns="45720">
            <a:spAutoFit/>
          </a:bodyPr>
          <a:lstStyle/>
          <a:p>
            <a:endParaRPr lang="en-US" sz="3200">
              <a:solidFill>
                <a:srgbClr val="FFFFFF"/>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333" y="1219200"/>
            <a:ext cx="7411357" cy="3276600"/>
          </a:xfrm>
          <a:prstGeom prst="rect">
            <a:avLst/>
          </a:prstGeom>
        </p:spPr>
      </p:pic>
    </p:spTree>
    <p:custDataLst>
      <p:tags r:id="rId1"/>
    </p:custDataLst>
    <p:extLst>
      <p:ext uri="{BB962C8B-B14F-4D97-AF65-F5344CB8AC3E}">
        <p14:creationId xmlns:p14="http://schemas.microsoft.com/office/powerpoint/2010/main" val="3024708048"/>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WER3D OPTIONS" val="Medium "/>
</p:tagLst>
</file>

<file path=ppt/tags/tag10.xml><?xml version="1.0" encoding="utf-8"?>
<p:tagLst xmlns:a="http://schemas.openxmlformats.org/drawingml/2006/main" xmlns:r="http://schemas.openxmlformats.org/officeDocument/2006/relationships" xmlns:p="http://schemas.openxmlformats.org/presentationml/2006/main">
  <p:tag name="POWER3D OPTIONS" val="Medium "/>
</p:tagLst>
</file>

<file path=ppt/tags/tag11.xml><?xml version="1.0" encoding="utf-8"?>
<p:tagLst xmlns:a="http://schemas.openxmlformats.org/drawingml/2006/main" xmlns:r="http://schemas.openxmlformats.org/officeDocument/2006/relationships" xmlns:p="http://schemas.openxmlformats.org/presentationml/2006/main">
  <p:tag name="POWER3D OPTIONS" val="Medium "/>
</p:tagLst>
</file>

<file path=ppt/tags/tag12.xml><?xml version="1.0" encoding="utf-8"?>
<p:tagLst xmlns:a="http://schemas.openxmlformats.org/drawingml/2006/main" xmlns:r="http://schemas.openxmlformats.org/officeDocument/2006/relationships" xmlns:p="http://schemas.openxmlformats.org/presentationml/2006/main">
  <p:tag name="POWER3D OPTIONS" val="Medium "/>
</p:tagLst>
</file>

<file path=ppt/tags/tag13.xml><?xml version="1.0" encoding="utf-8"?>
<p:tagLst xmlns:a="http://schemas.openxmlformats.org/drawingml/2006/main" xmlns:r="http://schemas.openxmlformats.org/officeDocument/2006/relationships" xmlns:p="http://schemas.openxmlformats.org/presentationml/2006/main">
  <p:tag name="POWER3D OPTIONS" val="Medium "/>
</p:tagLst>
</file>

<file path=ppt/tags/tag2.xml><?xml version="1.0" encoding="utf-8"?>
<p:tagLst xmlns:a="http://schemas.openxmlformats.org/drawingml/2006/main" xmlns:r="http://schemas.openxmlformats.org/officeDocument/2006/relationships" xmlns:p="http://schemas.openxmlformats.org/presentationml/2006/main">
  <p:tag name="POWER3D OPTIONS" val="Medium "/>
</p:tagLst>
</file>

<file path=ppt/tags/tag3.xml><?xml version="1.0" encoding="utf-8"?>
<p:tagLst xmlns:a="http://schemas.openxmlformats.org/drawingml/2006/main" xmlns:r="http://schemas.openxmlformats.org/officeDocument/2006/relationships" xmlns:p="http://schemas.openxmlformats.org/presentationml/2006/main">
  <p:tag name="POWER3D OPTIONS" val="Medium "/>
</p:tagLst>
</file>

<file path=ppt/tags/tag4.xml><?xml version="1.0" encoding="utf-8"?>
<p:tagLst xmlns:a="http://schemas.openxmlformats.org/drawingml/2006/main" xmlns:r="http://schemas.openxmlformats.org/officeDocument/2006/relationships" xmlns:p="http://schemas.openxmlformats.org/presentationml/2006/main">
  <p:tag name="POWER3D OPTIONS" val="Medium "/>
</p:tagLst>
</file>

<file path=ppt/tags/tag5.xml><?xml version="1.0" encoding="utf-8"?>
<p:tagLst xmlns:a="http://schemas.openxmlformats.org/drawingml/2006/main" xmlns:r="http://schemas.openxmlformats.org/officeDocument/2006/relationships" xmlns:p="http://schemas.openxmlformats.org/presentationml/2006/main">
  <p:tag name="POWER3D OPTIONS" val="Medium "/>
</p:tagLst>
</file>

<file path=ppt/tags/tag6.xml><?xml version="1.0" encoding="utf-8"?>
<p:tagLst xmlns:a="http://schemas.openxmlformats.org/drawingml/2006/main" xmlns:r="http://schemas.openxmlformats.org/officeDocument/2006/relationships" xmlns:p="http://schemas.openxmlformats.org/presentationml/2006/main">
  <p:tag name="POWER3D OPTIONS" val="Medium "/>
</p:tagLst>
</file>

<file path=ppt/tags/tag7.xml><?xml version="1.0" encoding="utf-8"?>
<p:tagLst xmlns:a="http://schemas.openxmlformats.org/drawingml/2006/main" xmlns:r="http://schemas.openxmlformats.org/officeDocument/2006/relationships" xmlns:p="http://schemas.openxmlformats.org/presentationml/2006/main">
  <p:tag name="POWER3D OPTIONS" val="Medium "/>
</p:tagLst>
</file>

<file path=ppt/tags/tag8.xml><?xml version="1.0" encoding="utf-8"?>
<p:tagLst xmlns:a="http://schemas.openxmlformats.org/drawingml/2006/main" xmlns:r="http://schemas.openxmlformats.org/officeDocument/2006/relationships" xmlns:p="http://schemas.openxmlformats.org/presentationml/2006/main">
  <p:tag name="POWER3D OPTIONS" val="Medium "/>
</p:tagLst>
</file>

<file path=ppt/tags/tag9.xml><?xml version="1.0" encoding="utf-8"?>
<p:tagLst xmlns:a="http://schemas.openxmlformats.org/drawingml/2006/main" xmlns:r="http://schemas.openxmlformats.org/officeDocument/2006/relationships" xmlns:p="http://schemas.openxmlformats.org/presentationml/2006/main">
  <p:tag name="POWER3D OPTIONS" val="Medium "/>
</p:tagLst>
</file>

<file path=ppt/theme/theme1.xml><?xml version="1.0" encoding="utf-8"?>
<a:theme xmlns:a="http://schemas.openxmlformats.org/drawingml/2006/main" name="WUMC Standard">
  <a:themeElements>
    <a:clrScheme name="">
      <a:dk1>
        <a:srgbClr val="808080"/>
      </a:dk1>
      <a:lt1>
        <a:srgbClr val="FFFFFF"/>
      </a:lt1>
      <a:dk2>
        <a:srgbClr val="000066"/>
      </a:dk2>
      <a:lt2>
        <a:srgbClr val="FFFFFF"/>
      </a:lt2>
      <a:accent1>
        <a:srgbClr val="00CC99"/>
      </a:accent1>
      <a:accent2>
        <a:srgbClr val="3333CC"/>
      </a:accent2>
      <a:accent3>
        <a:srgbClr val="AAAAB8"/>
      </a:accent3>
      <a:accent4>
        <a:srgbClr val="DADADA"/>
      </a:accent4>
      <a:accent5>
        <a:srgbClr val="AAE2CA"/>
      </a:accent5>
      <a:accent6>
        <a:srgbClr val="2D2DB9"/>
      </a:accent6>
      <a:hlink>
        <a:srgbClr val="CCCCFF"/>
      </a:hlink>
      <a:folHlink>
        <a:srgbClr val="B2B2B2"/>
      </a:folHlink>
    </a:clrScheme>
    <a:fontScheme name="WUMC Standard">
      <a:majorFont>
        <a:latin typeface="Dominican Small Caps"/>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2000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2000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WUMC Standard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UMC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UMC Standard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UMC Standard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UMC Standar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UMC Standar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UMC Standar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1 boilerplate">
  <a:themeElements>
    <a:clrScheme name="">
      <a:dk1>
        <a:srgbClr val="808080"/>
      </a:dk1>
      <a:lt1>
        <a:srgbClr val="FFFFFF"/>
      </a:lt1>
      <a:dk2>
        <a:srgbClr val="000066"/>
      </a:dk2>
      <a:lt2>
        <a:srgbClr val="FFFFFF"/>
      </a:lt2>
      <a:accent1>
        <a:srgbClr val="00CC99"/>
      </a:accent1>
      <a:accent2>
        <a:srgbClr val="3333CC"/>
      </a:accent2>
      <a:accent3>
        <a:srgbClr val="AAAAB8"/>
      </a:accent3>
      <a:accent4>
        <a:srgbClr val="DADADA"/>
      </a:accent4>
      <a:accent5>
        <a:srgbClr val="AAE2CA"/>
      </a:accent5>
      <a:accent6>
        <a:srgbClr val="2D2DB9"/>
      </a:accent6>
      <a:hlink>
        <a:srgbClr val="CCCCFF"/>
      </a:hlink>
      <a:folHlink>
        <a:srgbClr val="B2B2B2"/>
      </a:folHlink>
    </a:clrScheme>
    <a:fontScheme name="WUMC Standard">
      <a:majorFont>
        <a:latin typeface="Dominican Small Caps"/>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2000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2000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WUMC Standard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UMC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UMC Standard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UMC Standard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UMC Standar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UMC Standar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UMC Standar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WUMC Standard">
  <a:themeElements>
    <a:clrScheme name="">
      <a:dk1>
        <a:srgbClr val="808080"/>
      </a:dk1>
      <a:lt1>
        <a:srgbClr val="FFFFFF"/>
      </a:lt1>
      <a:dk2>
        <a:srgbClr val="000066"/>
      </a:dk2>
      <a:lt2>
        <a:srgbClr val="FFFFFF"/>
      </a:lt2>
      <a:accent1>
        <a:srgbClr val="00CC99"/>
      </a:accent1>
      <a:accent2>
        <a:srgbClr val="3333CC"/>
      </a:accent2>
      <a:accent3>
        <a:srgbClr val="AAAAB8"/>
      </a:accent3>
      <a:accent4>
        <a:srgbClr val="DADADA"/>
      </a:accent4>
      <a:accent5>
        <a:srgbClr val="AAE2CA"/>
      </a:accent5>
      <a:accent6>
        <a:srgbClr val="2D2DB9"/>
      </a:accent6>
      <a:hlink>
        <a:srgbClr val="CCCCFF"/>
      </a:hlink>
      <a:folHlink>
        <a:srgbClr val="B2B2B2"/>
      </a:folHlink>
    </a:clrScheme>
    <a:fontScheme name="Custom 1">
      <a:majorFont>
        <a:latin typeface="Dominican Small Caps"/>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2000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2000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WUMC Standard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UMC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UMC Standard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UMC Standard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UMC Standar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UMC Standar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UMC Standar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ongs">
  <a:themeElements>
    <a:clrScheme name="">
      <a:dk1>
        <a:srgbClr val="808080"/>
      </a:dk1>
      <a:lt1>
        <a:srgbClr val="FFFFFF"/>
      </a:lt1>
      <a:dk2>
        <a:srgbClr val="000066"/>
      </a:dk2>
      <a:lt2>
        <a:srgbClr val="FFFFFF"/>
      </a:lt2>
      <a:accent1>
        <a:srgbClr val="00CC99"/>
      </a:accent1>
      <a:accent2>
        <a:srgbClr val="3333CC"/>
      </a:accent2>
      <a:accent3>
        <a:srgbClr val="AAAAB8"/>
      </a:accent3>
      <a:accent4>
        <a:srgbClr val="DADADA"/>
      </a:accent4>
      <a:accent5>
        <a:srgbClr val="AAE2CA"/>
      </a:accent5>
      <a:accent6>
        <a:srgbClr val="2D2DB9"/>
      </a:accent6>
      <a:hlink>
        <a:srgbClr val="CCCCFF"/>
      </a:hlink>
      <a:folHlink>
        <a:srgbClr val="B2B2B2"/>
      </a:folHlink>
    </a:clrScheme>
    <a:fontScheme name="songs">
      <a:majorFont>
        <a:latin typeface="Dominican Small Caps"/>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20000"/>
          </a:spcBef>
          <a:spcAft>
            <a:spcPct val="0"/>
          </a:spcAft>
          <a:buClrTx/>
          <a:buSzTx/>
          <a:buFontTx/>
          <a:buNone/>
          <a:tabLst/>
          <a:defRPr kumimoji="0" lang="en-US" sz="3600" b="0" i="0" u="none" strike="noStrike" cap="none" normalizeH="0" baseline="0" smtClean="0">
            <a:ln>
              <a:noFill/>
            </a:ln>
            <a:solidFill>
              <a:schemeClr val="tx1"/>
            </a:solidFill>
            <a:effectLst/>
            <a:latin typeface="Dominican Small Caps" pitchFamily="2" charset="0"/>
          </a:defRPr>
        </a:defPPr>
      </a:lstStyle>
    </a:spDef>
    <a:lnDef>
      <a:spPr bwMode="auto">
        <a:xfrm>
          <a:off x="0" y="0"/>
          <a:ext cx="1" cy="1"/>
        </a:xfrm>
        <a:custGeom>
          <a:avLst/>
          <a:gdLst/>
          <a:ahLst/>
          <a:cxnLst/>
          <a:rect l="0" t="0" r="0" b="0"/>
          <a:pathLst/>
        </a:custGeom>
        <a:noFill/>
        <a:ln w="9525" cap="flat" cmpd="sng" algn="ctr">
          <a:no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20000"/>
          </a:spcBef>
          <a:spcAft>
            <a:spcPct val="0"/>
          </a:spcAft>
          <a:buClrTx/>
          <a:buSzTx/>
          <a:buFontTx/>
          <a:buNone/>
          <a:tabLst/>
          <a:defRPr kumimoji="0" lang="en-US" sz="3600" b="0" i="0" u="none" strike="noStrike" cap="none" normalizeH="0" baseline="0" smtClean="0">
            <a:ln>
              <a:noFill/>
            </a:ln>
            <a:solidFill>
              <a:schemeClr val="tx1"/>
            </a:solidFill>
            <a:effectLst/>
            <a:latin typeface="Dominican Small Caps" pitchFamily="2" charset="0"/>
          </a:defRPr>
        </a:defPPr>
      </a:lstStyle>
    </a:lnDef>
  </a:objectDefaults>
  <a:extraClrSchemeLst>
    <a:extraClrScheme>
      <a:clrScheme name="song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ong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ong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ong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ong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ong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ong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11 boilerplate">
  <a:themeElements>
    <a:clrScheme name="">
      <a:dk1>
        <a:srgbClr val="808080"/>
      </a:dk1>
      <a:lt1>
        <a:srgbClr val="FFFFFF"/>
      </a:lt1>
      <a:dk2>
        <a:srgbClr val="000066"/>
      </a:dk2>
      <a:lt2>
        <a:srgbClr val="FFFFFF"/>
      </a:lt2>
      <a:accent1>
        <a:srgbClr val="00CC99"/>
      </a:accent1>
      <a:accent2>
        <a:srgbClr val="3333CC"/>
      </a:accent2>
      <a:accent3>
        <a:srgbClr val="AAAAB8"/>
      </a:accent3>
      <a:accent4>
        <a:srgbClr val="DADADA"/>
      </a:accent4>
      <a:accent5>
        <a:srgbClr val="AAE2CA"/>
      </a:accent5>
      <a:accent6>
        <a:srgbClr val="2D2DB9"/>
      </a:accent6>
      <a:hlink>
        <a:srgbClr val="CCCCFF"/>
      </a:hlink>
      <a:folHlink>
        <a:srgbClr val="B2B2B2"/>
      </a:folHlink>
    </a:clrScheme>
    <a:fontScheme name="WUMC Standard">
      <a:majorFont>
        <a:latin typeface="Dominican Small Caps"/>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2000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2000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WUMC Standard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UMC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UMC Standard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UMC Standard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UMC Standar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UMC Standar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UMC Standar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songs">
  <a:themeElements>
    <a:clrScheme name="">
      <a:dk1>
        <a:srgbClr val="808080"/>
      </a:dk1>
      <a:lt1>
        <a:srgbClr val="FFFFFF"/>
      </a:lt1>
      <a:dk2>
        <a:srgbClr val="000066"/>
      </a:dk2>
      <a:lt2>
        <a:srgbClr val="FFFFFF"/>
      </a:lt2>
      <a:accent1>
        <a:srgbClr val="00CC99"/>
      </a:accent1>
      <a:accent2>
        <a:srgbClr val="3333CC"/>
      </a:accent2>
      <a:accent3>
        <a:srgbClr val="AAAAB8"/>
      </a:accent3>
      <a:accent4>
        <a:srgbClr val="DADADA"/>
      </a:accent4>
      <a:accent5>
        <a:srgbClr val="AAE2CA"/>
      </a:accent5>
      <a:accent6>
        <a:srgbClr val="2D2DB9"/>
      </a:accent6>
      <a:hlink>
        <a:srgbClr val="CCCCFF"/>
      </a:hlink>
      <a:folHlink>
        <a:srgbClr val="B2B2B2"/>
      </a:folHlink>
    </a:clrScheme>
    <a:fontScheme name="songs">
      <a:majorFont>
        <a:latin typeface="Dominican Small Caps"/>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20000"/>
          </a:spcBef>
          <a:spcAft>
            <a:spcPct val="0"/>
          </a:spcAft>
          <a:buClrTx/>
          <a:buSzTx/>
          <a:buFontTx/>
          <a:buNone/>
          <a:tabLst/>
          <a:defRPr kumimoji="0" lang="en-US" sz="3600" b="0" i="0" u="none" strike="noStrike" cap="none" normalizeH="0" baseline="0" smtClean="0">
            <a:ln>
              <a:noFill/>
            </a:ln>
            <a:solidFill>
              <a:schemeClr val="tx1"/>
            </a:solidFill>
            <a:effectLst/>
            <a:latin typeface="Dominican Small Caps" pitchFamily="2" charset="0"/>
          </a:defRPr>
        </a:defPPr>
      </a:lstStyle>
    </a:spDef>
    <a:lnDef>
      <a:spPr bwMode="auto">
        <a:xfrm>
          <a:off x="0" y="0"/>
          <a:ext cx="1" cy="1"/>
        </a:xfrm>
        <a:custGeom>
          <a:avLst/>
          <a:gdLst/>
          <a:ahLst/>
          <a:cxnLst/>
          <a:rect l="0" t="0" r="0" b="0"/>
          <a:pathLst/>
        </a:custGeom>
        <a:noFill/>
        <a:ln w="9525" cap="flat" cmpd="sng" algn="ctr">
          <a:no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20000"/>
          </a:spcBef>
          <a:spcAft>
            <a:spcPct val="0"/>
          </a:spcAft>
          <a:buClrTx/>
          <a:buSzTx/>
          <a:buFontTx/>
          <a:buNone/>
          <a:tabLst/>
          <a:defRPr kumimoji="0" lang="en-US" sz="3600" b="0" i="0" u="none" strike="noStrike" cap="none" normalizeH="0" baseline="0" smtClean="0">
            <a:ln>
              <a:noFill/>
            </a:ln>
            <a:solidFill>
              <a:schemeClr val="tx1"/>
            </a:solidFill>
            <a:effectLst/>
            <a:latin typeface="Dominican Small Caps" pitchFamily="2" charset="0"/>
          </a:defRPr>
        </a:defPPr>
      </a:lstStyle>
    </a:lnDef>
  </a:objectDefaults>
  <a:extraClrSchemeLst>
    <a:extraClrScheme>
      <a:clrScheme name="song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ong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ong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ong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ong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ong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ong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WUMC Standard</Template>
  <TotalTime>76708</TotalTime>
  <Words>1021</Words>
  <Application>Microsoft Office PowerPoint</Application>
  <PresentationFormat>On-screen Show (16:10)</PresentationFormat>
  <Paragraphs>304</Paragraphs>
  <Slides>90</Slides>
  <Notes>28</Notes>
  <HiddenSlides>0</HiddenSlides>
  <MMClips>0</MMClips>
  <ScaleCrop>false</ScaleCrop>
  <HeadingPairs>
    <vt:vector size="4" baseType="variant">
      <vt:variant>
        <vt:lpstr>Theme</vt:lpstr>
      </vt:variant>
      <vt:variant>
        <vt:i4>8</vt:i4>
      </vt:variant>
      <vt:variant>
        <vt:lpstr>Slide Titles</vt:lpstr>
      </vt:variant>
      <vt:variant>
        <vt:i4>90</vt:i4>
      </vt:variant>
    </vt:vector>
  </HeadingPairs>
  <TitlesOfParts>
    <vt:vector size="98" baseType="lpstr">
      <vt:lpstr>WUMC Standard</vt:lpstr>
      <vt:lpstr>11 boilerplate</vt:lpstr>
      <vt:lpstr>3_WUMC Standard</vt:lpstr>
      <vt:lpstr>songs</vt:lpstr>
      <vt:lpstr>Office Theme</vt:lpstr>
      <vt:lpstr>1_11 boilerplate</vt:lpstr>
      <vt:lpstr>1_Office Theme</vt:lpstr>
      <vt:lpstr>2_songs</vt:lpstr>
      <vt:lpstr>PowerPoint Presentation</vt:lpstr>
      <vt:lpstr>My Savior My God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 Never Let Go</vt:lpstr>
      <vt:lpstr>PowerPoint Presentation</vt:lpstr>
      <vt:lpstr>PowerPoint Presentation</vt:lpstr>
      <vt:lpstr>PowerPoint Presentation</vt:lpstr>
      <vt:lpstr>PowerPoint Presentation</vt:lpstr>
      <vt:lpstr>Opening Prayer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Passing the Peace of Christ </vt:lpstr>
      <vt:lpstr>Welcome! </vt:lpstr>
      <vt:lpstr>PowerPoint Presentation</vt:lpstr>
      <vt:lpstr>Matthew 6: 25-33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Invitation to the Offering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Offertory</vt:lpstr>
      <vt:lpstr>Take My Life and Let it Be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Prayers of the People</vt:lpstr>
      <vt:lpstr>The Lord’s Prayer</vt:lpstr>
      <vt:lpstr>PowerPoint Presentation</vt:lpstr>
      <vt:lpstr>PowerPoint Presentation</vt:lpstr>
      <vt:lpstr>PowerPoint Presentation</vt:lpstr>
      <vt:lpstr>How Great Thou 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Reception of New Members</vt:lpstr>
      <vt:lpstr>Reception of New Members</vt:lpstr>
      <vt:lpstr>Sending Forth </vt:lpstr>
      <vt:lpstr>Go Now in Peace</vt:lpstr>
      <vt:lpstr>PowerPoint Presentation</vt:lpstr>
      <vt:lpstr>PowerPoint Presentation</vt:lpstr>
    </vt:vector>
  </TitlesOfParts>
  <Company>Gecko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 Frank Webster</dc:creator>
  <cp:lastModifiedBy>Webster</cp:lastModifiedBy>
  <cp:revision>3093</cp:revision>
  <dcterms:created xsi:type="dcterms:W3CDTF">2002-01-13T03:12:42Z</dcterms:created>
  <dcterms:modified xsi:type="dcterms:W3CDTF">2015-11-22T13:14:04Z</dcterms:modified>
</cp:coreProperties>
</file>